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9" r:id="rId3"/>
    <p:sldId id="259" r:id="rId4"/>
    <p:sldId id="260" r:id="rId5"/>
    <p:sldId id="261" r:id="rId6"/>
    <p:sldId id="281" r:id="rId7"/>
    <p:sldId id="264" r:id="rId8"/>
    <p:sldId id="28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5" r:id="rId18"/>
    <p:sldId id="280" r:id="rId19"/>
    <p:sldId id="284" r:id="rId20"/>
    <p:sldId id="278" r:id="rId21"/>
  </p:sldIdLst>
  <p:sldSz cx="12801600" cy="82296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212" y="-36"/>
      </p:cViewPr>
      <p:guideLst>
        <p:guide orient="horz" pos="2592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image" Target="../media/image28.jpg"/><Relationship Id="rId4" Type="http://schemas.openxmlformats.org/officeDocument/2006/relationships/image" Target="../media/image3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330CB5-C53E-43A6-A2DA-D7575D83AAF0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F9B0C9-129E-438D-A531-BA5B79B175EC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সাইলেজের প্রয়োজনীয়তা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089324-8339-4554-988D-9297A071C237}" type="parTrans" cxnId="{B372ABE4-67C7-4FE4-9F93-B82DD36B2612}">
      <dgm:prSet/>
      <dgm:spPr/>
      <dgm:t>
        <a:bodyPr/>
        <a:lstStyle/>
        <a:p>
          <a:endParaRPr lang="en-US"/>
        </a:p>
      </dgm:t>
    </dgm:pt>
    <dgm:pt modelId="{DC47586E-49E5-4705-A65B-668E28503A6D}" type="sibTrans" cxnId="{B372ABE4-67C7-4FE4-9F93-B82DD36B2612}">
      <dgm:prSet/>
      <dgm:spPr/>
      <dgm:t>
        <a:bodyPr/>
        <a:lstStyle/>
        <a:p>
          <a:endParaRPr lang="en-US"/>
        </a:p>
      </dgm:t>
    </dgm:pt>
    <dgm:pt modelId="{691A280D-B919-4DAD-8CBE-0487192211C2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12700"/>
      </dgm:spPr>
      <dgm:t>
        <a:bodyPr/>
        <a:lstStyle/>
        <a:p>
          <a:endParaRPr lang="en-US"/>
        </a:p>
      </dgm:t>
    </dgm:pt>
    <dgm:pt modelId="{77E72E80-2EF4-4669-BFF3-73B1965475F1}" type="parTrans" cxnId="{31798122-A2B4-483E-AED2-3A3F4A8505B9}">
      <dgm:prSet/>
      <dgm:spPr/>
      <dgm:t>
        <a:bodyPr/>
        <a:lstStyle/>
        <a:p>
          <a:endParaRPr lang="en-US"/>
        </a:p>
      </dgm:t>
    </dgm:pt>
    <dgm:pt modelId="{05D55594-1E05-4D20-867C-59BBDE605CA6}" type="sibTrans" cxnId="{31798122-A2B4-483E-AED2-3A3F4A8505B9}">
      <dgm:prSet/>
      <dgm:spPr/>
      <dgm:t>
        <a:bodyPr/>
        <a:lstStyle/>
        <a:p>
          <a:endParaRPr lang="en-US"/>
        </a:p>
      </dgm:t>
    </dgm:pt>
    <dgm:pt modelId="{276A3160-041E-4FB6-BFDE-9CEF41A986AE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12700"/>
      </dgm:spPr>
      <dgm:t>
        <a:bodyPr/>
        <a:lstStyle/>
        <a:p>
          <a:endParaRPr lang="en-US"/>
        </a:p>
      </dgm:t>
    </dgm:pt>
    <dgm:pt modelId="{489EF9E2-F881-4CCB-8D59-4CFB549E8C4D}" type="parTrans" cxnId="{FD9BF77F-6A8E-4B93-8840-478A93D15010}">
      <dgm:prSet/>
      <dgm:spPr/>
      <dgm:t>
        <a:bodyPr/>
        <a:lstStyle/>
        <a:p>
          <a:endParaRPr lang="en-US"/>
        </a:p>
      </dgm:t>
    </dgm:pt>
    <dgm:pt modelId="{ECF81BCD-4BF4-460A-8DA1-BBEFDF4C6C3E}" type="sibTrans" cxnId="{FD9BF77F-6A8E-4B93-8840-478A93D15010}">
      <dgm:prSet/>
      <dgm:spPr/>
      <dgm:t>
        <a:bodyPr/>
        <a:lstStyle/>
        <a:p>
          <a:endParaRPr lang="en-US"/>
        </a:p>
      </dgm:t>
    </dgm:pt>
    <dgm:pt modelId="{AD0C42BF-4859-42A1-A0EC-5A12912519DB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12700"/>
      </dgm:spPr>
      <dgm:t>
        <a:bodyPr/>
        <a:lstStyle/>
        <a:p>
          <a:endParaRPr lang="en-US"/>
        </a:p>
      </dgm:t>
    </dgm:pt>
    <dgm:pt modelId="{2A3D8DFC-791B-4303-9D7A-8158408D7F86}" type="parTrans" cxnId="{CBBDFA07-A467-4E6C-8CF5-574DF2195002}">
      <dgm:prSet/>
      <dgm:spPr/>
      <dgm:t>
        <a:bodyPr/>
        <a:lstStyle/>
        <a:p>
          <a:endParaRPr lang="en-US"/>
        </a:p>
      </dgm:t>
    </dgm:pt>
    <dgm:pt modelId="{E854CE81-CA6C-4181-81F8-223044F5155D}" type="sibTrans" cxnId="{CBBDFA07-A467-4E6C-8CF5-574DF2195002}">
      <dgm:prSet/>
      <dgm:spPr/>
      <dgm:t>
        <a:bodyPr/>
        <a:lstStyle/>
        <a:p>
          <a:endParaRPr lang="en-US"/>
        </a:p>
      </dgm:t>
    </dgm:pt>
    <dgm:pt modelId="{C8C74D26-572A-47DA-AAF0-64091A3CAA21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19050"/>
      </dgm:spPr>
      <dgm:t>
        <a:bodyPr/>
        <a:lstStyle/>
        <a:p>
          <a:endParaRPr lang="en-US"/>
        </a:p>
      </dgm:t>
    </dgm:pt>
    <dgm:pt modelId="{5897B403-706A-4520-8FBD-736C178A4306}" type="parTrans" cxnId="{3C1D94A1-37C8-456C-9321-FC8E806442AE}">
      <dgm:prSet/>
      <dgm:spPr/>
      <dgm:t>
        <a:bodyPr/>
        <a:lstStyle/>
        <a:p>
          <a:endParaRPr lang="en-US"/>
        </a:p>
      </dgm:t>
    </dgm:pt>
    <dgm:pt modelId="{720402F8-3969-432B-86EB-DAC4C60EAACD}" type="sibTrans" cxnId="{3C1D94A1-37C8-456C-9321-FC8E806442AE}">
      <dgm:prSet/>
      <dgm:spPr/>
      <dgm:t>
        <a:bodyPr/>
        <a:lstStyle/>
        <a:p>
          <a:endParaRPr lang="en-US"/>
        </a:p>
      </dgm:t>
    </dgm:pt>
    <dgm:pt modelId="{F9A1E259-0097-493C-866E-A4683994AF9D}" type="pres">
      <dgm:prSet presAssocID="{30330CB5-C53E-43A6-A2DA-D7575D83AAF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E0F74E9-D2E8-425F-976E-C8CA343C3ED1}" type="pres">
      <dgm:prSet presAssocID="{55F9B0C9-129E-438D-A531-BA5B79B175EC}" presName="singleCycle" presStyleCnt="0"/>
      <dgm:spPr/>
    </dgm:pt>
    <dgm:pt modelId="{8227A764-8DCC-4B12-B6E8-57145595DC33}" type="pres">
      <dgm:prSet presAssocID="{55F9B0C9-129E-438D-A531-BA5B79B175EC}" presName="singleCenter" presStyleLbl="node1" presStyleIdx="0" presStyleCnt="5" custScaleX="71429" custScaleY="7142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E3CB5AAA-7913-45D7-BAD6-BE230C249C02}" type="pres">
      <dgm:prSet presAssocID="{489EF9E2-F881-4CCB-8D59-4CFB549E8C4D}" presName="Name56" presStyleLbl="parChTrans1D2" presStyleIdx="0" presStyleCnt="4"/>
      <dgm:spPr/>
      <dgm:t>
        <a:bodyPr/>
        <a:lstStyle/>
        <a:p>
          <a:endParaRPr lang="en-US"/>
        </a:p>
      </dgm:t>
    </dgm:pt>
    <dgm:pt modelId="{FD8533F4-0864-46A3-AAA5-A4D70ED15DBF}" type="pres">
      <dgm:prSet presAssocID="{276A3160-041E-4FB6-BFDE-9CEF41A986AE}" presName="text0" presStyleLbl="node1" presStyleIdx="1" presStyleCnt="5" custScaleX="148794" custScaleY="117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13657-F415-45ED-A381-1D4BE7CB1196}" type="pres">
      <dgm:prSet presAssocID="{2A3D8DFC-791B-4303-9D7A-8158408D7F86}" presName="Name56" presStyleLbl="parChTrans1D2" presStyleIdx="1" presStyleCnt="4"/>
      <dgm:spPr/>
      <dgm:t>
        <a:bodyPr/>
        <a:lstStyle/>
        <a:p>
          <a:endParaRPr lang="en-US"/>
        </a:p>
      </dgm:t>
    </dgm:pt>
    <dgm:pt modelId="{B21A88AD-DCDC-4D19-9F00-2264F47E8C5F}" type="pres">
      <dgm:prSet presAssocID="{AD0C42BF-4859-42A1-A0EC-5A12912519DB}" presName="text0" presStyleLbl="node1" presStyleIdx="2" presStyleCnt="5" custScaleX="148794" custScaleY="117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BF696-4FA2-4538-A59B-667E8B598A13}" type="pres">
      <dgm:prSet presAssocID="{5897B403-706A-4520-8FBD-736C178A4306}" presName="Name56" presStyleLbl="parChTrans1D2" presStyleIdx="2" presStyleCnt="4"/>
      <dgm:spPr/>
      <dgm:t>
        <a:bodyPr/>
        <a:lstStyle/>
        <a:p>
          <a:endParaRPr lang="en-US"/>
        </a:p>
      </dgm:t>
    </dgm:pt>
    <dgm:pt modelId="{61ACCB75-76B0-4F38-8DAE-0DC6A827CA9F}" type="pres">
      <dgm:prSet presAssocID="{C8C74D26-572A-47DA-AAF0-64091A3CAA21}" presName="text0" presStyleLbl="node1" presStyleIdx="3" presStyleCnt="5" custScaleX="148794" custScaleY="117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396D4-C019-40C6-86B2-2B21407D5859}" type="pres">
      <dgm:prSet presAssocID="{77E72E80-2EF4-4669-BFF3-73B1965475F1}" presName="Name56" presStyleLbl="parChTrans1D2" presStyleIdx="3" presStyleCnt="4"/>
      <dgm:spPr/>
      <dgm:t>
        <a:bodyPr/>
        <a:lstStyle/>
        <a:p>
          <a:endParaRPr lang="en-US"/>
        </a:p>
      </dgm:t>
    </dgm:pt>
    <dgm:pt modelId="{9718CC96-EFD9-4361-8BB1-57983759A2FA}" type="pres">
      <dgm:prSet presAssocID="{691A280D-B919-4DAD-8CBE-0487192211C2}" presName="text0" presStyleLbl="node1" presStyleIdx="4" presStyleCnt="5" custScaleX="148794" custScaleY="117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224EF9-65F9-41C5-89FE-81CF8FA70BD9}" type="presOf" srcId="{30330CB5-C53E-43A6-A2DA-D7575D83AAF0}" destId="{F9A1E259-0097-493C-866E-A4683994AF9D}" srcOrd="0" destOrd="0" presId="urn:microsoft.com/office/officeart/2008/layout/RadialCluster"/>
    <dgm:cxn modelId="{4A2AC15C-4402-4D1E-BC1A-6E1B465974FB}" type="presOf" srcId="{AD0C42BF-4859-42A1-A0EC-5A12912519DB}" destId="{B21A88AD-DCDC-4D19-9F00-2264F47E8C5F}" srcOrd="0" destOrd="0" presId="urn:microsoft.com/office/officeart/2008/layout/RadialCluster"/>
    <dgm:cxn modelId="{F0079205-3AB9-441D-BD10-D2F341A4BE66}" type="presOf" srcId="{C8C74D26-572A-47DA-AAF0-64091A3CAA21}" destId="{61ACCB75-76B0-4F38-8DAE-0DC6A827CA9F}" srcOrd="0" destOrd="0" presId="urn:microsoft.com/office/officeart/2008/layout/RadialCluster"/>
    <dgm:cxn modelId="{CBBDFA07-A467-4E6C-8CF5-574DF2195002}" srcId="{55F9B0C9-129E-438D-A531-BA5B79B175EC}" destId="{AD0C42BF-4859-42A1-A0EC-5A12912519DB}" srcOrd="1" destOrd="0" parTransId="{2A3D8DFC-791B-4303-9D7A-8158408D7F86}" sibTransId="{E854CE81-CA6C-4181-81F8-223044F5155D}"/>
    <dgm:cxn modelId="{0333784C-DF6D-470F-A904-4323FB7C044E}" type="presOf" srcId="{2A3D8DFC-791B-4303-9D7A-8158408D7F86}" destId="{6A913657-F415-45ED-A381-1D4BE7CB1196}" srcOrd="0" destOrd="0" presId="urn:microsoft.com/office/officeart/2008/layout/RadialCluster"/>
    <dgm:cxn modelId="{3C1D94A1-37C8-456C-9321-FC8E806442AE}" srcId="{55F9B0C9-129E-438D-A531-BA5B79B175EC}" destId="{C8C74D26-572A-47DA-AAF0-64091A3CAA21}" srcOrd="2" destOrd="0" parTransId="{5897B403-706A-4520-8FBD-736C178A4306}" sibTransId="{720402F8-3969-432B-86EB-DAC4C60EAACD}"/>
    <dgm:cxn modelId="{9F7C337B-E178-4415-A293-7A4DF59E5514}" type="presOf" srcId="{489EF9E2-F881-4CCB-8D59-4CFB549E8C4D}" destId="{E3CB5AAA-7913-45D7-BAD6-BE230C249C02}" srcOrd="0" destOrd="0" presId="urn:microsoft.com/office/officeart/2008/layout/RadialCluster"/>
    <dgm:cxn modelId="{93D5B8F1-DA39-40F3-9266-3D32821203F6}" type="presOf" srcId="{5897B403-706A-4520-8FBD-736C178A4306}" destId="{800BF696-4FA2-4538-A59B-667E8B598A13}" srcOrd="0" destOrd="0" presId="urn:microsoft.com/office/officeart/2008/layout/RadialCluster"/>
    <dgm:cxn modelId="{9541DFC6-CAC4-4A0F-AB3D-80215C397BC4}" type="presOf" srcId="{691A280D-B919-4DAD-8CBE-0487192211C2}" destId="{9718CC96-EFD9-4361-8BB1-57983759A2FA}" srcOrd="0" destOrd="0" presId="urn:microsoft.com/office/officeart/2008/layout/RadialCluster"/>
    <dgm:cxn modelId="{47A8C50E-69D0-4CBB-949D-380ACF5AD497}" type="presOf" srcId="{55F9B0C9-129E-438D-A531-BA5B79B175EC}" destId="{8227A764-8DCC-4B12-B6E8-57145595DC33}" srcOrd="0" destOrd="0" presId="urn:microsoft.com/office/officeart/2008/layout/RadialCluster"/>
    <dgm:cxn modelId="{B372ABE4-67C7-4FE4-9F93-B82DD36B2612}" srcId="{30330CB5-C53E-43A6-A2DA-D7575D83AAF0}" destId="{55F9B0C9-129E-438D-A531-BA5B79B175EC}" srcOrd="0" destOrd="0" parTransId="{2B089324-8339-4554-988D-9297A071C237}" sibTransId="{DC47586E-49E5-4705-A65B-668E28503A6D}"/>
    <dgm:cxn modelId="{FD9BF77F-6A8E-4B93-8840-478A93D15010}" srcId="{55F9B0C9-129E-438D-A531-BA5B79B175EC}" destId="{276A3160-041E-4FB6-BFDE-9CEF41A986AE}" srcOrd="0" destOrd="0" parTransId="{489EF9E2-F881-4CCB-8D59-4CFB549E8C4D}" sibTransId="{ECF81BCD-4BF4-460A-8DA1-BBEFDF4C6C3E}"/>
    <dgm:cxn modelId="{42139BEF-83FC-4BF9-9AA7-D19996FE599C}" type="presOf" srcId="{77E72E80-2EF4-4669-BFF3-73B1965475F1}" destId="{F07396D4-C019-40C6-86B2-2B21407D5859}" srcOrd="0" destOrd="0" presId="urn:microsoft.com/office/officeart/2008/layout/RadialCluster"/>
    <dgm:cxn modelId="{CFCA8FE1-2EC5-467F-B1FA-E3E37C3BF7A3}" type="presOf" srcId="{276A3160-041E-4FB6-BFDE-9CEF41A986AE}" destId="{FD8533F4-0864-46A3-AAA5-A4D70ED15DBF}" srcOrd="0" destOrd="0" presId="urn:microsoft.com/office/officeart/2008/layout/RadialCluster"/>
    <dgm:cxn modelId="{31798122-A2B4-483E-AED2-3A3F4A8505B9}" srcId="{55F9B0C9-129E-438D-A531-BA5B79B175EC}" destId="{691A280D-B919-4DAD-8CBE-0487192211C2}" srcOrd="3" destOrd="0" parTransId="{77E72E80-2EF4-4669-BFF3-73B1965475F1}" sibTransId="{05D55594-1E05-4D20-867C-59BBDE605CA6}"/>
    <dgm:cxn modelId="{E783AA75-AACE-4612-AE51-9BC24F664086}" type="presParOf" srcId="{F9A1E259-0097-493C-866E-A4683994AF9D}" destId="{9E0F74E9-D2E8-425F-976E-C8CA343C3ED1}" srcOrd="0" destOrd="0" presId="urn:microsoft.com/office/officeart/2008/layout/RadialCluster"/>
    <dgm:cxn modelId="{AEBC6A2F-DFF3-4391-B687-08E2ADE42F2B}" type="presParOf" srcId="{9E0F74E9-D2E8-425F-976E-C8CA343C3ED1}" destId="{8227A764-8DCC-4B12-B6E8-57145595DC33}" srcOrd="0" destOrd="0" presId="urn:microsoft.com/office/officeart/2008/layout/RadialCluster"/>
    <dgm:cxn modelId="{D3AC2FBD-8486-4F40-A496-6D4372DDF61B}" type="presParOf" srcId="{9E0F74E9-D2E8-425F-976E-C8CA343C3ED1}" destId="{E3CB5AAA-7913-45D7-BAD6-BE230C249C02}" srcOrd="1" destOrd="0" presId="urn:microsoft.com/office/officeart/2008/layout/RadialCluster"/>
    <dgm:cxn modelId="{CE1E6EA1-C8E3-4FAB-A5A9-42CE5F6957FE}" type="presParOf" srcId="{9E0F74E9-D2E8-425F-976E-C8CA343C3ED1}" destId="{FD8533F4-0864-46A3-AAA5-A4D70ED15DBF}" srcOrd="2" destOrd="0" presId="urn:microsoft.com/office/officeart/2008/layout/RadialCluster"/>
    <dgm:cxn modelId="{01D11135-0955-494F-A10F-38BA97B18215}" type="presParOf" srcId="{9E0F74E9-D2E8-425F-976E-C8CA343C3ED1}" destId="{6A913657-F415-45ED-A381-1D4BE7CB1196}" srcOrd="3" destOrd="0" presId="urn:microsoft.com/office/officeart/2008/layout/RadialCluster"/>
    <dgm:cxn modelId="{484F9D1E-C46E-4540-9E9E-E6DE7618A99B}" type="presParOf" srcId="{9E0F74E9-D2E8-425F-976E-C8CA343C3ED1}" destId="{B21A88AD-DCDC-4D19-9F00-2264F47E8C5F}" srcOrd="4" destOrd="0" presId="urn:microsoft.com/office/officeart/2008/layout/RadialCluster"/>
    <dgm:cxn modelId="{EA3E54A1-9473-4E19-A4F5-6D8BA2A4E1AA}" type="presParOf" srcId="{9E0F74E9-D2E8-425F-976E-C8CA343C3ED1}" destId="{800BF696-4FA2-4538-A59B-667E8B598A13}" srcOrd="5" destOrd="0" presId="urn:microsoft.com/office/officeart/2008/layout/RadialCluster"/>
    <dgm:cxn modelId="{3150F429-B5E3-4858-B8D1-FBA247373A89}" type="presParOf" srcId="{9E0F74E9-D2E8-425F-976E-C8CA343C3ED1}" destId="{61ACCB75-76B0-4F38-8DAE-0DC6A827CA9F}" srcOrd="6" destOrd="0" presId="urn:microsoft.com/office/officeart/2008/layout/RadialCluster"/>
    <dgm:cxn modelId="{62A3B47F-3D4B-4D26-AC22-F8C876F0E095}" type="presParOf" srcId="{9E0F74E9-D2E8-425F-976E-C8CA343C3ED1}" destId="{F07396D4-C019-40C6-86B2-2B21407D5859}" srcOrd="7" destOrd="0" presId="urn:microsoft.com/office/officeart/2008/layout/RadialCluster"/>
    <dgm:cxn modelId="{50B6FB6C-10A8-4ED7-863A-6FB6AFA3973D}" type="presParOf" srcId="{9E0F74E9-D2E8-425F-976E-C8CA343C3ED1}" destId="{9718CC96-EFD9-4361-8BB1-57983759A2FA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7A764-8DCC-4B12-B6E8-57145595DC33}">
      <dsp:nvSpPr>
        <dsp:cNvPr id="0" name=""/>
        <dsp:cNvSpPr/>
      </dsp:nvSpPr>
      <dsp:spPr>
        <a:xfrm>
          <a:off x="5462202" y="2882700"/>
          <a:ext cx="1572394" cy="1572394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সাইলেজের প্রয়োজনীয়তা</a:t>
          </a:r>
          <a:endParaRPr lang="en-US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38960" y="2959458"/>
        <a:ext cx="1418878" cy="1418878"/>
      </dsp:txXfrm>
    </dsp:sp>
    <dsp:sp modelId="{E3CB5AAA-7913-45D7-BAD6-BE230C249C02}">
      <dsp:nvSpPr>
        <dsp:cNvPr id="0" name=""/>
        <dsp:cNvSpPr/>
      </dsp:nvSpPr>
      <dsp:spPr>
        <a:xfrm rot="16200000">
          <a:off x="5610427" y="2244728"/>
          <a:ext cx="12759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594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533F4-0864-46A3-AAA5-A4D70ED15DBF}">
      <dsp:nvSpPr>
        <dsp:cNvPr id="0" name=""/>
        <dsp:cNvSpPr/>
      </dsp:nvSpPr>
      <dsp:spPr>
        <a:xfrm>
          <a:off x="5151121" y="-130598"/>
          <a:ext cx="2194557" cy="173735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235932" y="-45787"/>
        <a:ext cx="2024935" cy="1567732"/>
      </dsp:txXfrm>
    </dsp:sp>
    <dsp:sp modelId="{6A913657-F415-45ED-A381-1D4BE7CB1196}">
      <dsp:nvSpPr>
        <dsp:cNvPr id="0" name=""/>
        <dsp:cNvSpPr/>
      </dsp:nvSpPr>
      <dsp:spPr>
        <a:xfrm>
          <a:off x="7034597" y="3668897"/>
          <a:ext cx="10473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734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A88AD-DCDC-4D19-9F00-2264F47E8C5F}">
      <dsp:nvSpPr>
        <dsp:cNvPr id="0" name=""/>
        <dsp:cNvSpPr/>
      </dsp:nvSpPr>
      <dsp:spPr>
        <a:xfrm>
          <a:off x="8081939" y="2800220"/>
          <a:ext cx="2194557" cy="173735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166750" y="2885031"/>
        <a:ext cx="2024935" cy="1567732"/>
      </dsp:txXfrm>
    </dsp:sp>
    <dsp:sp modelId="{800BF696-4FA2-4538-A59B-667E8B598A13}">
      <dsp:nvSpPr>
        <dsp:cNvPr id="0" name=""/>
        <dsp:cNvSpPr/>
      </dsp:nvSpPr>
      <dsp:spPr>
        <a:xfrm rot="5400000">
          <a:off x="5610427" y="5093066"/>
          <a:ext cx="12759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594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CCB75-76B0-4F38-8DAE-0DC6A827CA9F}">
      <dsp:nvSpPr>
        <dsp:cNvPr id="0" name=""/>
        <dsp:cNvSpPr/>
      </dsp:nvSpPr>
      <dsp:spPr>
        <a:xfrm>
          <a:off x="5151121" y="5731038"/>
          <a:ext cx="2194557" cy="173735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235932" y="5815849"/>
        <a:ext cx="2024935" cy="1567732"/>
      </dsp:txXfrm>
    </dsp:sp>
    <dsp:sp modelId="{F07396D4-C019-40C6-86B2-2B21407D5859}">
      <dsp:nvSpPr>
        <dsp:cNvPr id="0" name=""/>
        <dsp:cNvSpPr/>
      </dsp:nvSpPr>
      <dsp:spPr>
        <a:xfrm rot="10800000">
          <a:off x="4414860" y="3668897"/>
          <a:ext cx="10473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734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8CC96-EFD9-4361-8BB1-57983759A2FA}">
      <dsp:nvSpPr>
        <dsp:cNvPr id="0" name=""/>
        <dsp:cNvSpPr/>
      </dsp:nvSpPr>
      <dsp:spPr>
        <a:xfrm>
          <a:off x="2220302" y="2800220"/>
          <a:ext cx="2194557" cy="1737354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2305113" y="2885031"/>
        <a:ext cx="2024935" cy="1567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24548-D3BC-4B0F-937E-FD62527CC6EA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56381-715D-4C6B-BEE6-A9CC318D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4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017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ঘোষনার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56381-715D-4C6B-BEE6-A9CC318DBB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22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9B5E0-97A4-4558-89E6-01F00FB4FC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2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 স্লাইডে শিক্ষক</a:t>
            </a:r>
            <a:r>
              <a:rPr lang="bn-BD" baseline="0" dirty="0" smtClean="0"/>
              <a:t> প্রথমে শিক্ষার্থীদের ছবি দেখাবেন ও তাদের কাছ থেকে সাইলেজ কি তা জানার চেষ্টা করবেন। পরে শিক্ষক সাইলেজের সঙ্গা </a:t>
            </a:r>
            <a:r>
              <a:rPr lang="bn-BD" baseline="0" dirty="0" smtClean="0"/>
              <a:t>দে</a:t>
            </a:r>
            <a:r>
              <a:rPr lang="bn-IN" baseline="0" dirty="0" smtClean="0"/>
              <a:t>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9B5E0-97A4-4558-89E6-01F00FB4FC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7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0" b="1" dirty="0" smtClean="0">
              <a:ln w="5080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52820-08CD-4F76-9865-E241211B55D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28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017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bn-BD" baseline="0" dirty="0" smtClean="0"/>
              <a:t>দেখিয়ে</a:t>
            </a:r>
            <a:r>
              <a:rPr lang="bn-IN" baseline="0" dirty="0" smtClean="0"/>
              <a:t> </a:t>
            </a:r>
            <a:r>
              <a:rPr lang="bn-BD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সাইলেজের প্রয়োজনীয়তা</a:t>
            </a:r>
            <a:r>
              <a:rPr lang="bn-BD" baseline="0" dirty="0" smtClean="0"/>
              <a:t> ব্যাখ্যা করবেন।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56381-715D-4C6B-BEE6-A9CC318DBB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58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IN" dirty="0" smtClean="0"/>
              <a:t> পরে</a:t>
            </a:r>
            <a:r>
              <a:rPr lang="bn-BD" baseline="0" dirty="0" smtClean="0"/>
              <a:t> ভিডিওটি </a:t>
            </a:r>
            <a:r>
              <a:rPr lang="bn-IN" baseline="0" dirty="0" smtClean="0"/>
              <a:t>দেখাবেন।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9B5E0-97A4-4558-89E6-01F00FB4FC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63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52820-08CD-4F76-9865-E241211B55D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1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556511"/>
            <a:ext cx="10881360" cy="176403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63440"/>
            <a:ext cx="8961120" cy="210312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29566"/>
            <a:ext cx="288036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29566"/>
            <a:ext cx="842772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8281"/>
            <a:ext cx="10881360" cy="1634490"/>
          </a:xfrm>
          <a:prstGeom prst="rect">
            <a:avLst/>
          </a:prstGeom>
        </p:spPr>
        <p:txBody>
          <a:bodyPr lIns="120170" tIns="60085" rIns="120170" bIns="60085"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8056"/>
            <a:ext cx="10881360" cy="180022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42136"/>
            <a:ext cx="5656263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609850"/>
            <a:ext cx="5656263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842136"/>
            <a:ext cx="5658485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609850"/>
            <a:ext cx="5658485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7660"/>
            <a:ext cx="4211638" cy="1394460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27660"/>
            <a:ext cx="7156450" cy="702373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722120"/>
            <a:ext cx="4211638" cy="5629276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760720"/>
            <a:ext cx="7680960" cy="680086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735330"/>
            <a:ext cx="7680960" cy="493776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440806"/>
            <a:ext cx="7680960" cy="965834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471" y="79971"/>
            <a:ext cx="760033" cy="529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0" y="132588"/>
            <a:ext cx="906867" cy="4770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" y="7539038"/>
            <a:ext cx="690562" cy="690562"/>
          </a:xfrm>
          <a:prstGeom prst="rect">
            <a:avLst/>
          </a:prstGeom>
        </p:spPr>
      </p:pic>
      <p:sp>
        <p:nvSpPr>
          <p:cNvPr id="7" name="Frame 6"/>
          <p:cNvSpPr/>
          <p:nvPr userDrawn="1"/>
        </p:nvSpPr>
        <p:spPr>
          <a:xfrm>
            <a:off x="0" y="0"/>
            <a:ext cx="12801600" cy="8229600"/>
          </a:xfrm>
          <a:prstGeom prst="frame">
            <a:avLst>
              <a:gd name="adj1" fmla="val 1194"/>
            </a:avLst>
          </a:prstGeom>
          <a:gradFill flip="none" rotWithShape="1">
            <a:gsLst>
              <a:gs pos="15000">
                <a:srgbClr val="FFC000"/>
              </a:gs>
              <a:gs pos="82000">
                <a:srgbClr val="FFC000"/>
              </a:gs>
              <a:gs pos="62000">
                <a:schemeClr val="accent6">
                  <a:lumMod val="75000"/>
                </a:schemeClr>
              </a:gs>
              <a:gs pos="0">
                <a:srgbClr val="00B050"/>
              </a:gs>
              <a:gs pos="46000">
                <a:srgbClr val="00B050"/>
              </a:gs>
              <a:gs pos="28000">
                <a:schemeClr val="accent6">
                  <a:lumMod val="72000"/>
                  <a:lumOff val="28000"/>
                </a:schemeClr>
              </a:gs>
              <a:gs pos="98000">
                <a:srgbClr val="00B050"/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686800" y="78486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সিকদার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শাজিদুর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জাহান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/>
          <p:cNvSpPr/>
          <p:nvPr/>
        </p:nvSpPr>
        <p:spPr>
          <a:xfrm>
            <a:off x="3154679" y="7675602"/>
            <a:ext cx="7940040" cy="490675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bn-BD" dirty="0"/>
              <a:t>পরের </a:t>
            </a:r>
            <a:r>
              <a:rPr lang="en-US" dirty="0"/>
              <a:t>Slide </a:t>
            </a:r>
            <a:r>
              <a:rPr lang="bn-BD" dirty="0"/>
              <a:t> এর জন্য একবার </a:t>
            </a:r>
            <a:r>
              <a:rPr lang="en-US" dirty="0"/>
              <a:t> spacebar </a:t>
            </a:r>
            <a:r>
              <a:rPr lang="bn-BD" dirty="0"/>
              <a:t> চাপুন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424294"/>
            <a:ext cx="11277600" cy="1014106"/>
          </a:xfrm>
          <a:prstGeom prst="rect">
            <a:avLst/>
          </a:prstGeom>
          <a:noFill/>
        </p:spPr>
        <p:txBody>
          <a:bodyPr wrap="square" lIns="105139" tIns="52569" rIns="105139" bIns="5256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শ্রেণিকক্ষে তোমাদের স্বাগতম</a:t>
            </a:r>
            <a:endParaRPr lang="en-US" sz="59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53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22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/>
          <p:cNvSpPr/>
          <p:nvPr/>
        </p:nvSpPr>
        <p:spPr>
          <a:xfrm>
            <a:off x="3028291" y="1085157"/>
            <a:ext cx="3732425" cy="367565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bn-BD" sz="1600" dirty="0"/>
              <a:t> ছবি আনার জন্য একবার </a:t>
            </a:r>
            <a:r>
              <a:rPr lang="en-US" sz="1600" dirty="0"/>
              <a:t>spacebar </a:t>
            </a:r>
            <a:r>
              <a:rPr lang="bn-BD" sz="1600" dirty="0"/>
              <a:t>চাপুন</a:t>
            </a:r>
            <a:endParaRPr lang="en-US" sz="1600" dirty="0"/>
          </a:p>
        </p:txBody>
      </p:sp>
      <p:sp>
        <p:nvSpPr>
          <p:cNvPr id="5" name="Rectangle 4" hidden="1"/>
          <p:cNvSpPr/>
          <p:nvPr/>
        </p:nvSpPr>
        <p:spPr>
          <a:xfrm>
            <a:off x="3498818" y="6309360"/>
            <a:ext cx="5550230" cy="490675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bn-BD" dirty="0"/>
              <a:t>লেখা আনার জন্য একবার </a:t>
            </a:r>
            <a:r>
              <a:rPr lang="en-US" dirty="0"/>
              <a:t>spacebar </a:t>
            </a:r>
            <a:r>
              <a:rPr lang="bn-BD" dirty="0"/>
              <a:t>চাপুন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5587" y="6752559"/>
            <a:ext cx="6181885" cy="12601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20170" tIns="60085" rIns="120170" bIns="60085" rtlCol="0">
            <a:spAutoFit/>
          </a:bodyPr>
          <a:lstStyle/>
          <a:p>
            <a:r>
              <a:rPr lang="bn-BD" sz="3700" dirty="0">
                <a:latin typeface="NikoshBAN" pitchFamily="2" charset="0"/>
                <a:cs typeface="NikoshBAN" pitchFamily="2" charset="0"/>
              </a:rPr>
              <a:t>১। সাইলেজ তৈরির জন্য প্রথমে শুকনো ও উঁচু স্থান নির্বাচন করতে হবে ।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 hidden="1"/>
          <p:cNvSpPr/>
          <p:nvPr/>
        </p:nvSpPr>
        <p:spPr>
          <a:xfrm>
            <a:off x="5677573" y="8002928"/>
            <a:ext cx="6400800" cy="336787"/>
          </a:xfrm>
          <a:prstGeom prst="rect">
            <a:avLst/>
          </a:prstGeom>
        </p:spPr>
        <p:txBody>
          <a:bodyPr lIns="120170" tIns="60085" rIns="120170" bIns="60085">
            <a:spAutoFit/>
          </a:bodyPr>
          <a:lstStyle/>
          <a:p>
            <a:r>
              <a:rPr lang="bn-BD" sz="1400" dirty="0"/>
              <a:t>পরের </a:t>
            </a:r>
            <a:r>
              <a:rPr lang="en-US" sz="1400" dirty="0"/>
              <a:t>Slide </a:t>
            </a:r>
            <a:r>
              <a:rPr lang="bn-BD" sz="1400" dirty="0"/>
              <a:t> এর জন্য একবার </a:t>
            </a:r>
            <a:r>
              <a:rPr lang="en-US" sz="1400" dirty="0"/>
              <a:t> spacebar </a:t>
            </a:r>
            <a:r>
              <a:rPr lang="bn-BD" sz="1400" dirty="0"/>
              <a:t> চাপুন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05" y="1714500"/>
            <a:ext cx="5787390" cy="48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29566"/>
            <a:ext cx="10942320" cy="889634"/>
          </a:xfrm>
        </p:spPr>
        <p:txBody>
          <a:bodyPr/>
          <a:lstStyle/>
          <a:p>
            <a:r>
              <a:rPr lang="bn-BD" sz="44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 এবার আমরা সাইলেজ তৈরির ধাপসমূহ জেনে </a:t>
            </a:r>
            <a:r>
              <a:rPr lang="bn-BD" sz="44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159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22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/>
          <p:cNvSpPr/>
          <p:nvPr/>
        </p:nvSpPr>
        <p:spPr>
          <a:xfrm>
            <a:off x="3498819" y="6158406"/>
            <a:ext cx="5550230" cy="490675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bn-BD" dirty="0"/>
              <a:t>লেখা আনার জন্য একবার </a:t>
            </a:r>
            <a:r>
              <a:rPr lang="en-US" dirty="0"/>
              <a:t>spacebar </a:t>
            </a:r>
            <a:r>
              <a:rPr lang="bn-BD" dirty="0"/>
              <a:t>চাপুন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73680" y="6766560"/>
            <a:ext cx="7680960" cy="6907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20170" tIns="60085" rIns="120170" bIns="60085" rtlCol="0">
            <a:spAutoFit/>
          </a:bodyPr>
          <a:lstStyle/>
          <a:p>
            <a:r>
              <a:rPr lang="bn-BD" sz="3700" dirty="0">
                <a:latin typeface="NikoshBAN" pitchFamily="2" charset="0"/>
                <a:cs typeface="NikoshBAN" pitchFamily="2" charset="0"/>
              </a:rPr>
              <a:t>২। গর্তে </a:t>
            </a:r>
            <a:r>
              <a:rPr lang="bn-BD" sz="37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IN" sz="3700" dirty="0" smtClean="0">
                <a:latin typeface="NikoshBAN" pitchFamily="2" charset="0"/>
                <a:cs typeface="NikoshBAN" pitchFamily="2" charset="0"/>
              </a:rPr>
              <a:t>ড়</a:t>
            </a:r>
            <a:r>
              <a:rPr lang="bn-BD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700" dirty="0">
                <a:latin typeface="NikoshBAN" pitchFamily="2" charset="0"/>
                <a:cs typeface="NikoshBAN" pitchFamily="2" charset="0"/>
              </a:rPr>
              <a:t>অথবা পলিথিন বিছিয়ে দিতে হবে ।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 hidden="1"/>
          <p:cNvSpPr/>
          <p:nvPr/>
        </p:nvSpPr>
        <p:spPr>
          <a:xfrm>
            <a:off x="3939562" y="7594455"/>
            <a:ext cx="6400800" cy="490675"/>
          </a:xfrm>
          <a:prstGeom prst="rect">
            <a:avLst/>
          </a:prstGeom>
        </p:spPr>
        <p:txBody>
          <a:bodyPr lIns="120170" tIns="60085" rIns="120170" bIns="60085">
            <a:spAutoFit/>
          </a:bodyPr>
          <a:lstStyle/>
          <a:p>
            <a:r>
              <a:rPr lang="bn-BD" dirty="0"/>
              <a:t>পরের </a:t>
            </a:r>
            <a:r>
              <a:rPr lang="en-US" dirty="0"/>
              <a:t>Slide </a:t>
            </a:r>
            <a:r>
              <a:rPr lang="bn-BD" dirty="0"/>
              <a:t> এর জন্য একবার </a:t>
            </a:r>
            <a:r>
              <a:rPr lang="en-US" dirty="0"/>
              <a:t> spacebar </a:t>
            </a:r>
            <a:r>
              <a:rPr lang="bn-BD" dirty="0"/>
              <a:t> চাপুন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81" y="640081"/>
            <a:ext cx="6147435" cy="5589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994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22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/>
        </p:nvSpPr>
        <p:spPr>
          <a:xfrm>
            <a:off x="3402880" y="6583680"/>
            <a:ext cx="5550230" cy="490675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bn-BD" dirty="0"/>
              <a:t>লেখা আনার জন্য একবার </a:t>
            </a:r>
            <a:r>
              <a:rPr lang="en-US" dirty="0"/>
              <a:t>spacebar </a:t>
            </a:r>
            <a:r>
              <a:rPr lang="bn-BD" dirty="0"/>
              <a:t>চাপুন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78404" y="6934200"/>
            <a:ext cx="5870227" cy="6907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20170" tIns="60085" rIns="120170" bIns="60085" rtlCol="0">
            <a:spAutoFit/>
          </a:bodyPr>
          <a:lstStyle/>
          <a:p>
            <a:r>
              <a:rPr lang="bn-BD" sz="3700" dirty="0">
                <a:latin typeface="NikoshBAN" pitchFamily="2" charset="0"/>
                <a:cs typeface="NikoshBAN" pitchFamily="2" charset="0"/>
              </a:rPr>
              <a:t>৭। স্তরে স্তরে কাঁচা ঘাস বিছাতে হবে ।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 hidden="1"/>
          <p:cNvSpPr/>
          <p:nvPr/>
        </p:nvSpPr>
        <p:spPr>
          <a:xfrm>
            <a:off x="2733039" y="7786402"/>
            <a:ext cx="7680960" cy="490675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bn-BD" dirty="0"/>
              <a:t>পরের </a:t>
            </a:r>
            <a:r>
              <a:rPr lang="en-US" dirty="0"/>
              <a:t>Slide </a:t>
            </a:r>
            <a:r>
              <a:rPr lang="bn-BD" dirty="0"/>
              <a:t> এর জন্য একবার </a:t>
            </a:r>
            <a:r>
              <a:rPr lang="en-US" dirty="0"/>
              <a:t> spacebar </a:t>
            </a:r>
            <a:r>
              <a:rPr lang="bn-BD" dirty="0"/>
              <a:t> চাপুন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483" y="1447800"/>
            <a:ext cx="5080635" cy="4892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60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22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/>
          <p:cNvSpPr/>
          <p:nvPr/>
        </p:nvSpPr>
        <p:spPr>
          <a:xfrm>
            <a:off x="3498819" y="379762"/>
            <a:ext cx="3674717" cy="367565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bn-BD" sz="1600" dirty="0"/>
              <a:t>ছবি আনার জন্য একবার </a:t>
            </a:r>
            <a:r>
              <a:rPr lang="en-US" sz="1600" dirty="0"/>
              <a:t>spacebar </a:t>
            </a:r>
            <a:r>
              <a:rPr lang="bn-BD" sz="1600" dirty="0"/>
              <a:t>চাপুন</a:t>
            </a:r>
            <a:endParaRPr lang="en-US" sz="1600" dirty="0"/>
          </a:p>
        </p:txBody>
      </p:sp>
      <p:sp>
        <p:nvSpPr>
          <p:cNvPr id="4" name="Rectangle 3" hidden="1"/>
          <p:cNvSpPr/>
          <p:nvPr/>
        </p:nvSpPr>
        <p:spPr>
          <a:xfrm>
            <a:off x="7574281" y="6636447"/>
            <a:ext cx="3783721" cy="367565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bn-BD" sz="1600" dirty="0"/>
              <a:t>লেখা আনার জন্য একবার </a:t>
            </a:r>
            <a:r>
              <a:rPr lang="en-US" sz="1600" dirty="0"/>
              <a:t>spacebar </a:t>
            </a:r>
            <a:r>
              <a:rPr lang="bn-BD" sz="1600" dirty="0"/>
              <a:t>চাপুন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961640" y="6781800"/>
            <a:ext cx="6614160" cy="6907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20170" tIns="60085" rIns="120170" bIns="60085" rtlCol="0">
            <a:spAutoFit/>
          </a:bodyPr>
          <a:lstStyle/>
          <a:p>
            <a:r>
              <a:rPr lang="bn-BD" sz="3700" dirty="0">
                <a:latin typeface="NikoshBAN" pitchFamily="2" charset="0"/>
                <a:cs typeface="NikoshBAN" pitchFamily="2" charset="0"/>
              </a:rPr>
              <a:t>৩। ইউরিয়া সার বা চিটাগুঁড় মেশাতে হবে </a:t>
            </a:r>
            <a:r>
              <a:rPr lang="bn-BD" sz="2600" dirty="0">
                <a:latin typeface="NikoshBAN" pitchFamily="2" charset="0"/>
                <a:cs typeface="NikoshBAN" pitchFamily="2" charset="0"/>
              </a:rPr>
              <a:t>।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 hidden="1"/>
          <p:cNvSpPr/>
          <p:nvPr/>
        </p:nvSpPr>
        <p:spPr>
          <a:xfrm>
            <a:off x="3782059" y="7841801"/>
            <a:ext cx="6400800" cy="367565"/>
          </a:xfrm>
          <a:prstGeom prst="rect">
            <a:avLst/>
          </a:prstGeom>
        </p:spPr>
        <p:txBody>
          <a:bodyPr lIns="120170" tIns="60085" rIns="120170" bIns="60085">
            <a:spAutoFit/>
          </a:bodyPr>
          <a:lstStyle/>
          <a:p>
            <a:r>
              <a:rPr lang="bn-BD" sz="1600" dirty="0"/>
              <a:t>পরের </a:t>
            </a:r>
            <a:r>
              <a:rPr lang="en-US" sz="1600" dirty="0"/>
              <a:t>Slide </a:t>
            </a:r>
            <a:r>
              <a:rPr lang="bn-BD" sz="1600" dirty="0"/>
              <a:t> এর জন্য একবার </a:t>
            </a:r>
            <a:r>
              <a:rPr lang="en-US" sz="1600" dirty="0"/>
              <a:t> spacebar </a:t>
            </a:r>
            <a:r>
              <a:rPr lang="bn-BD" sz="1600" dirty="0"/>
              <a:t> চাপুন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20" y="1676400"/>
            <a:ext cx="85344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960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22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/>
          <p:cNvSpPr/>
          <p:nvPr/>
        </p:nvSpPr>
        <p:spPr>
          <a:xfrm>
            <a:off x="5013961" y="6323362"/>
            <a:ext cx="5550230" cy="490675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bn-BD" dirty="0"/>
              <a:t>লেখা আনার জন্য একবার </a:t>
            </a:r>
            <a:r>
              <a:rPr lang="en-US" dirty="0"/>
              <a:t>spacebar </a:t>
            </a:r>
            <a:r>
              <a:rPr lang="bn-BD" dirty="0"/>
              <a:t>চাপুন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05581" y="6553200"/>
            <a:ext cx="6924219" cy="12601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20170" tIns="60085" rIns="120170" bIns="60085" rtlCol="0">
            <a:spAutoFit/>
          </a:bodyPr>
          <a:lstStyle/>
          <a:p>
            <a:r>
              <a:rPr lang="bn-BD" sz="3700" dirty="0">
                <a:latin typeface="NikoshBAN" pitchFamily="2" charset="0"/>
                <a:cs typeface="NikoshBAN" pitchFamily="2" charset="0"/>
              </a:rPr>
              <a:t>৮। প্রতি স্তরে ঘাস বিছানোর পর ইউরিয়া </a:t>
            </a:r>
            <a:r>
              <a:rPr lang="bn-BD" sz="3700" dirty="0" smtClean="0">
                <a:latin typeface="NikoshBAN" pitchFamily="2" charset="0"/>
                <a:cs typeface="NikoshBAN" pitchFamily="2" charset="0"/>
              </a:rPr>
              <a:t>বা </a:t>
            </a:r>
            <a:r>
              <a:rPr lang="bn-BD" sz="3700" dirty="0">
                <a:latin typeface="NikoshBAN" pitchFamily="2" charset="0"/>
                <a:cs typeface="NikoshBAN" pitchFamily="2" charset="0"/>
              </a:rPr>
              <a:t>চিটাগুঁড়</a:t>
            </a:r>
            <a:r>
              <a:rPr lang="bn-BD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700" dirty="0">
                <a:latin typeface="NikoshBAN" pitchFamily="2" charset="0"/>
                <a:cs typeface="NikoshBAN" pitchFamily="2" charset="0"/>
              </a:rPr>
              <a:t>মিশ্রিত পানি ছিটিয়ে দিতে হবে ।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 hidden="1"/>
          <p:cNvSpPr/>
          <p:nvPr/>
        </p:nvSpPr>
        <p:spPr>
          <a:xfrm>
            <a:off x="6934201" y="7754522"/>
            <a:ext cx="4927601" cy="336787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bn-BD" sz="1400" dirty="0"/>
              <a:t>পরের </a:t>
            </a:r>
            <a:r>
              <a:rPr lang="en-US" sz="1400" dirty="0"/>
              <a:t>Slide </a:t>
            </a:r>
            <a:r>
              <a:rPr lang="bn-BD" sz="1400" dirty="0"/>
              <a:t> এর জন্য একবার </a:t>
            </a:r>
            <a:r>
              <a:rPr lang="en-US" sz="1400" dirty="0"/>
              <a:t> spacebar </a:t>
            </a:r>
            <a:r>
              <a:rPr lang="bn-BD" sz="1400" dirty="0"/>
              <a:t> চাপুন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92" y="1143000"/>
            <a:ext cx="9274016" cy="4853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753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22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/>
        </p:nvSpPr>
        <p:spPr>
          <a:xfrm>
            <a:off x="3093721" y="6840801"/>
            <a:ext cx="5550230" cy="490675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bn-BD" dirty="0"/>
              <a:t>লেখা আনার জন্য একবার </a:t>
            </a:r>
            <a:r>
              <a:rPr lang="en-US" dirty="0"/>
              <a:t>spacebar </a:t>
            </a:r>
            <a:r>
              <a:rPr lang="bn-BD" dirty="0"/>
              <a:t>চাপুন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6934200"/>
            <a:ext cx="9906000" cy="6753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20170" tIns="60085" rIns="120170" bIns="60085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৮। ধাপে ধাপে ঘাস বিছিয়ে পাড়িয়ে বাতাস বের করে দিতে হবে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 hidden="1"/>
          <p:cNvSpPr/>
          <p:nvPr/>
        </p:nvSpPr>
        <p:spPr>
          <a:xfrm>
            <a:off x="1813560" y="7779773"/>
            <a:ext cx="8534400" cy="336787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bn-BD" sz="1400" dirty="0"/>
              <a:t>পরের </a:t>
            </a:r>
            <a:r>
              <a:rPr lang="en-US" sz="1400" dirty="0"/>
              <a:t>Slide </a:t>
            </a:r>
            <a:r>
              <a:rPr lang="bn-BD" sz="1400" dirty="0"/>
              <a:t> এর জন্য একবার </a:t>
            </a:r>
            <a:r>
              <a:rPr lang="en-US" sz="1400" dirty="0"/>
              <a:t> spacebar </a:t>
            </a:r>
            <a:r>
              <a:rPr lang="bn-BD" sz="1400" dirty="0"/>
              <a:t> চাপুন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493" y="1447800"/>
            <a:ext cx="4920615" cy="4869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735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22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/>
          <p:cNvSpPr/>
          <p:nvPr/>
        </p:nvSpPr>
        <p:spPr>
          <a:xfrm>
            <a:off x="2827020" y="7853953"/>
            <a:ext cx="8481060" cy="336787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bn-BD" sz="1400" dirty="0"/>
              <a:t>পরের </a:t>
            </a:r>
            <a:r>
              <a:rPr lang="en-US" sz="1400" dirty="0"/>
              <a:t>Slide </a:t>
            </a:r>
            <a:r>
              <a:rPr lang="bn-BD" sz="1400" dirty="0"/>
              <a:t> এর জন্য একবার </a:t>
            </a:r>
            <a:r>
              <a:rPr lang="en-US" sz="1400" dirty="0"/>
              <a:t> spacebar </a:t>
            </a:r>
            <a:r>
              <a:rPr lang="bn-BD" sz="1400" dirty="0"/>
              <a:t> চাপুন</a:t>
            </a:r>
            <a:endParaRPr lang="en-US" sz="1400" dirty="0"/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526385"/>
              </p:ext>
            </p:extLst>
          </p:nvPr>
        </p:nvGraphicFramePr>
        <p:xfrm>
          <a:off x="5760721" y="3651886"/>
          <a:ext cx="2157306" cy="1560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60721" y="3651886"/>
                        <a:ext cx="2157306" cy="1560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29566"/>
            <a:ext cx="7741920" cy="1042034"/>
          </a:xfrm>
        </p:spPr>
        <p:txBody>
          <a:bodyPr/>
          <a:lstStyle/>
          <a:p>
            <a:r>
              <a:rPr lang="bn-BD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চল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ভিডিও</a:t>
            </a:r>
            <a:r>
              <a:rPr lang="bn-IN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দেখি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/>
              </a:rPr>
              <a:t>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691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22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81000" y="3322320"/>
            <a:ext cx="5582644" cy="1598671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সাইলেজের প্রয়োজনীয়তা 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করে লিখ।</a:t>
            </a:r>
            <a:endParaRPr lang="bn-IN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86601" y="3386357"/>
            <a:ext cx="5562599" cy="1598671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সাইলেজ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তৈরির প্রক্রিয়া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লিখ।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 descr="flowers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19800" y="2133600"/>
            <a:ext cx="1250306" cy="4495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23929" y="2225041"/>
            <a:ext cx="2800471" cy="844618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120170" tIns="60085" rIns="120170" bIns="600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7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“ক” দল   </a:t>
            </a:r>
            <a:endParaRPr lang="en-US" sz="470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05800" y="2279582"/>
            <a:ext cx="3048000" cy="844618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0170" tIns="60085" rIns="120170" bIns="600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47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“খ” দল</a:t>
            </a:r>
            <a:endParaRPr lang="en-US" sz="470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6" y="152400"/>
            <a:ext cx="1159690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3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22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21456" y="3792409"/>
            <a:ext cx="7797376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সাইলেজে বায়ুরোধক অবস্থায় কোনটি তৈরি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হয়?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0162" y="5845213"/>
            <a:ext cx="11122699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সাইলেজের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 কোন ঘাস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উত্তম?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4754882"/>
            <a:ext cx="2160270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4754882"/>
            <a:ext cx="2594612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অ্যামোনিয়া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  <a:sym typeface="Symbol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9800" y="4751809"/>
            <a:ext cx="3419119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ল্যাকটিক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এসিড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90721" y="4754266"/>
            <a:ext cx="3353679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ইউরিক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এসিড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80210" y="6778776"/>
            <a:ext cx="1759961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প্যারা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64873" y="6778776"/>
            <a:ext cx="2115939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জার্মান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80810" y="6794452"/>
            <a:ext cx="2320290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নেপিয়ার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02935" y="6781800"/>
            <a:ext cx="2014103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ভুট্টা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08" y="6826916"/>
            <a:ext cx="483005" cy="5604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93" y="6891338"/>
            <a:ext cx="483005" cy="5604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998" y="6858000"/>
            <a:ext cx="483005" cy="560412"/>
          </a:xfrm>
          <a:prstGeom prst="rect">
            <a:avLst/>
          </a:prstGeom>
        </p:spPr>
      </p:pic>
      <p:sp>
        <p:nvSpPr>
          <p:cNvPr id="20" name="Half Frame 19"/>
          <p:cNvSpPr/>
          <p:nvPr/>
        </p:nvSpPr>
        <p:spPr>
          <a:xfrm rot="19115957" flipV="1">
            <a:off x="9549684" y="6568176"/>
            <a:ext cx="1209076" cy="46741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4727428"/>
            <a:ext cx="483005" cy="5604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818868"/>
            <a:ext cx="483005" cy="5604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818868"/>
            <a:ext cx="483005" cy="560412"/>
          </a:xfrm>
          <a:prstGeom prst="rect">
            <a:avLst/>
          </a:prstGeom>
        </p:spPr>
      </p:pic>
      <p:sp>
        <p:nvSpPr>
          <p:cNvPr id="24" name="Half Frame 23"/>
          <p:cNvSpPr/>
          <p:nvPr/>
        </p:nvSpPr>
        <p:spPr>
          <a:xfrm rot="19115957" flipV="1">
            <a:off x="7029021" y="4559153"/>
            <a:ext cx="1087916" cy="46741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21457" y="1020466"/>
            <a:ext cx="8064950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সাইলেজ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কী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98693" y="1934866"/>
            <a:ext cx="8559583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কোন সময়ে কাঁচা ঘাসের অভাব দেখা দেয়?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04131" y="2849266"/>
            <a:ext cx="8082276" cy="655934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সাইলেজের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 নির্বাচিত চারটি ঘাসের নাম বল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9411732" y="950284"/>
            <a:ext cx="2627868" cy="2328176"/>
          </a:xfrm>
          <a:prstGeom prst="wedgeEllipseCallout">
            <a:avLst>
              <a:gd name="adj1" fmla="val -28914"/>
              <a:gd name="adj2" fmla="val 85525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করুন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7800" y="76200"/>
            <a:ext cx="9906000" cy="1014106"/>
          </a:xfrm>
          <a:prstGeom prst="rect">
            <a:avLst/>
          </a:prstGeom>
          <a:noFill/>
        </p:spPr>
        <p:txBody>
          <a:bodyPr wrap="square" lIns="105139" tIns="52569" rIns="105139" bIns="5256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79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0" grpId="0" animBg="1"/>
      <p:bldP spid="24" grpId="0" animBg="1"/>
      <p:bldP spid="32" grpId="0"/>
      <p:bldP spid="33" grpId="0"/>
      <p:bldP spid="35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5000" t="29000" r="1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81000" y="1676400"/>
            <a:ext cx="13487400" cy="717489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কাঁচা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ঘাস সংরক্ষণের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 লিখে আনবে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457200"/>
            <a:ext cx="9906000" cy="1337271"/>
          </a:xfrm>
          <a:prstGeom prst="rect">
            <a:avLst/>
          </a:prstGeom>
          <a:noFill/>
        </p:spPr>
        <p:txBody>
          <a:bodyPr wrap="square" lIns="105139" tIns="52569" rIns="105139" bIns="5256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3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29" y="1489187"/>
            <a:ext cx="2186901" cy="2854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401310B-0D04-4015-A2EE-40CCFFC7DC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81672" y="3585929"/>
            <a:ext cx="5238664" cy="1419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9492"/>
            <a:ext cx="6503894" cy="3236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61" y="140372"/>
            <a:ext cx="5034880" cy="1993228"/>
          </a:xfrm>
          <a:prstGeom prst="rect">
            <a:avLst/>
          </a:prstGeom>
        </p:spPr>
      </p:pic>
      <p:pic>
        <p:nvPicPr>
          <p:cNvPr id="9" name="Picture 2" descr="বইয়ের ছবি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861" y="1364069"/>
            <a:ext cx="3826339" cy="4526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924800" y="5867400"/>
            <a:ext cx="4029369" cy="1783337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36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২</a:t>
            </a:r>
            <a:endParaRPr lang="bn-BD" sz="36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6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7</a:t>
            </a:r>
            <a:endParaRPr lang="bn-BD" sz="36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66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3360" y="2711678"/>
            <a:ext cx="12376082" cy="1022122"/>
          </a:xfrm>
          <a:prstGeom prst="rect">
            <a:avLst/>
          </a:prstGeom>
          <a:noFill/>
        </p:spPr>
        <p:txBody>
          <a:bodyPr wrap="square" lIns="105151" tIns="52575" rIns="105151" bIns="5257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মত সবাইকে ধন্যবাদ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68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3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79404"/>
              </p:ext>
            </p:extLst>
          </p:nvPr>
        </p:nvGraphicFramePr>
        <p:xfrm>
          <a:off x="5410200" y="3429000"/>
          <a:ext cx="1783080" cy="1289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0200" y="3429000"/>
                        <a:ext cx="1783080" cy="1289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4600" y="597050"/>
            <a:ext cx="7721300" cy="101389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5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IN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5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</a:t>
            </a:r>
            <a:r>
              <a:rPr lang="bn-IN" sz="5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5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5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6394353"/>
            <a:ext cx="5404552" cy="844618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en-US" sz="4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IN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দেখে কী বুঝলে? </a:t>
            </a:r>
            <a:endParaRPr lang="en-US" sz="4700" dirty="0"/>
          </a:p>
        </p:txBody>
      </p:sp>
    </p:spTree>
    <p:extLst>
      <p:ext uri="{BB962C8B-B14F-4D97-AF65-F5344CB8AC3E}">
        <p14:creationId xmlns:p14="http://schemas.microsoft.com/office/powerpoint/2010/main" val="75333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96440" y="1752600"/>
            <a:ext cx="8747760" cy="19064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20170" tIns="60085" rIns="120170" bIns="60085" rtlCol="0">
            <a:spAutoFit/>
          </a:bodyPr>
          <a:lstStyle/>
          <a:p>
            <a:r>
              <a:rPr lang="bn-BD" sz="5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কাঁচা ঘাস সংরক্ষণ </a:t>
            </a:r>
          </a:p>
          <a:p>
            <a:r>
              <a:rPr lang="bn-BD" sz="5800" dirty="0">
                <a:latin typeface="NikoshBAN" pitchFamily="2" charset="0"/>
                <a:cs typeface="NikoshBAN" pitchFamily="2" charset="0"/>
              </a:rPr>
              <a:t>                সাইলেজ</a:t>
            </a:r>
            <a:r>
              <a:rPr lang="bn-BD" sz="5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 hidden="1"/>
          <p:cNvSpPr/>
          <p:nvPr/>
        </p:nvSpPr>
        <p:spPr>
          <a:xfrm>
            <a:off x="4144053" y="6858001"/>
            <a:ext cx="6400800" cy="490675"/>
          </a:xfrm>
          <a:prstGeom prst="rect">
            <a:avLst/>
          </a:prstGeom>
        </p:spPr>
        <p:txBody>
          <a:bodyPr lIns="120170" tIns="60085" rIns="120170" bIns="60085">
            <a:spAutoFit/>
          </a:bodyPr>
          <a:lstStyle/>
          <a:p>
            <a:r>
              <a:rPr lang="bn-BD" dirty="0"/>
              <a:t>পরের </a:t>
            </a:r>
            <a:r>
              <a:rPr lang="en-US" dirty="0"/>
              <a:t>Slide </a:t>
            </a:r>
            <a:r>
              <a:rPr lang="bn-BD" dirty="0"/>
              <a:t> এর জন্য একবার </a:t>
            </a:r>
            <a:r>
              <a:rPr lang="en-US" dirty="0"/>
              <a:t> spacebar </a:t>
            </a:r>
            <a:r>
              <a:rPr lang="bn-BD" dirty="0"/>
              <a:t> চাপুন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"/>
            <a:ext cx="6339442" cy="1957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46616"/>
            <a:ext cx="7851566" cy="392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3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0120" y="2667000"/>
            <a:ext cx="12755880" cy="3737718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4700" b="1" spc="185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700" b="1" spc="185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700" b="1" spc="185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...</a:t>
            </a:r>
            <a:r>
              <a:rPr lang="bn-BD" sz="4700" b="1" spc="185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700" dirty="0">
              <a:latin typeface="NikoshBAN" pitchFamily="2" charset="0"/>
              <a:cs typeface="NikoshBAN" pitchFamily="2" charset="0"/>
            </a:endParaRPr>
          </a:p>
          <a:p>
            <a:r>
              <a:rPr lang="bn-IN" sz="4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BD" sz="4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সাইলেজ </a:t>
            </a:r>
            <a:r>
              <a:rPr lang="bn-BD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তা বলতে পারবে</a:t>
            </a:r>
            <a:r>
              <a:rPr lang="en-US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4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BD" sz="4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সাইলেজ </a:t>
            </a:r>
            <a:r>
              <a:rPr lang="bn-BD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তৈরির উপযোগী ঘাসগুলোর নাম বলতে পারবে</a:t>
            </a:r>
            <a:r>
              <a:rPr lang="en-US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4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BD" sz="4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সাইলেজের </a:t>
            </a:r>
            <a:r>
              <a:rPr lang="bn-BD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 </a:t>
            </a:r>
            <a:r>
              <a:rPr lang="bn-IN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en-US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4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4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BD" sz="4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সাইলেজ </a:t>
            </a:r>
            <a:r>
              <a:rPr lang="bn-BD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তৈরির প্রক্রিয়া ব্যাখ্যা করতে পারবে।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038600" y="1238206"/>
            <a:ext cx="4745867" cy="1337061"/>
          </a:xfrm>
          <a:prstGeom prst="rect">
            <a:avLst/>
          </a:prstGeom>
          <a:noFill/>
        </p:spPr>
        <p:txBody>
          <a:bodyPr wrap="square" lIns="120170" tIns="60085" rIns="120170" bIns="600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9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9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5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60" y="3124200"/>
            <a:ext cx="5440680" cy="3749917"/>
          </a:xfrm>
          <a:prstGeom prst="roundRect">
            <a:avLst>
              <a:gd name="adj" fmla="val 10738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4" name="Picture 2" descr="প্রথম ছবতে একজন লোক এক হাত দিয়ে কিছু কাচা ঘাস তুলে ধরেছেন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60" y="3124200"/>
            <a:ext cx="5469988" cy="3726470"/>
          </a:xfrm>
          <a:prstGeom prst="roundRect">
            <a:avLst>
              <a:gd name="adj" fmla="val 13722"/>
            </a:avLst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5" name="Picture 3" descr="দ্বিতীয় ছবিতে কিছু ঘাস পলিথিন দিয়ে মোড়ানো অবস্থায় আছে।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60" y="3124200"/>
            <a:ext cx="5469988" cy="3714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 hidden="1"/>
          <p:cNvSpPr/>
          <p:nvPr/>
        </p:nvSpPr>
        <p:spPr>
          <a:xfrm>
            <a:off x="3658839" y="4846320"/>
            <a:ext cx="4644533" cy="490675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লেখা আনার জন্য একবার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spacebar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চাপুন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 hidden="1"/>
          <p:cNvSpPr/>
          <p:nvPr/>
        </p:nvSpPr>
        <p:spPr>
          <a:xfrm>
            <a:off x="3520440" y="7505988"/>
            <a:ext cx="7574280" cy="490675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bn-BD" dirty="0"/>
              <a:t>পরের </a:t>
            </a:r>
            <a:r>
              <a:rPr lang="en-US" dirty="0"/>
              <a:t>Slide </a:t>
            </a:r>
            <a:r>
              <a:rPr lang="bn-BD" dirty="0"/>
              <a:t> এর জন্য একবার </a:t>
            </a:r>
            <a:r>
              <a:rPr lang="en-US" dirty="0"/>
              <a:t> spacebar </a:t>
            </a:r>
            <a:r>
              <a:rPr lang="bn-BD" dirty="0"/>
              <a:t> চাপুন</a:t>
            </a:r>
            <a:endParaRPr lang="en-US" dirty="0"/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56" y="892781"/>
            <a:ext cx="2834640" cy="1882019"/>
          </a:xfrm>
          <a:prstGeom prst="roundRect">
            <a:avLst>
              <a:gd name="adj" fmla="val 10738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2" name="Picture 2" descr="প্রথম ছবতে একজন লোক এক হাত দিয়ে কিছু কাচা ঘাস তুলে ধরেছেন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56" y="892782"/>
            <a:ext cx="2971800" cy="1871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দ্বিতীয় ছবিতে কিছু ঘাস পলিথিন দিয়ে মোড়ানো অবস্থায় আছে।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356" y="882390"/>
            <a:ext cx="2807444" cy="1892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731334" y="2514600"/>
            <a:ext cx="5389805" cy="3048000"/>
          </a:xfrm>
          <a:prstGeom prst="roundRect">
            <a:avLst>
              <a:gd name="adj" fmla="val 1382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সাইলেজ</a:t>
            </a:r>
            <a:r>
              <a:rPr lang="bn-IN" sz="72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কী?</a:t>
            </a:r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5638800"/>
            <a:ext cx="1181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শুকনো মৌসুমে ঘাসের অভাব মেটানোর জন্য যে পদ্ধতিতে কাঁচা ঘাস সংরক্ষণ করা হয় তাকে সাইলেজ বলে </a:t>
            </a:r>
            <a:r>
              <a:rPr lang="bn-BD" sz="36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95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22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5247456" y="3825240"/>
            <a:ext cx="2194560" cy="2194560"/>
          </a:xfrm>
          <a:custGeom>
            <a:avLst/>
            <a:gdLst>
              <a:gd name="connsiteX0" fmla="*/ 0 w 1487979"/>
              <a:gd name="connsiteY0" fmla="*/ 743990 h 1487979"/>
              <a:gd name="connsiteX1" fmla="*/ 743990 w 1487979"/>
              <a:gd name="connsiteY1" fmla="*/ 0 h 1487979"/>
              <a:gd name="connsiteX2" fmla="*/ 1487980 w 1487979"/>
              <a:gd name="connsiteY2" fmla="*/ 743990 h 1487979"/>
              <a:gd name="connsiteX3" fmla="*/ 743990 w 1487979"/>
              <a:gd name="connsiteY3" fmla="*/ 1487980 h 1487979"/>
              <a:gd name="connsiteX4" fmla="*/ 0 w 1487979"/>
              <a:gd name="connsiteY4" fmla="*/ 743990 h 148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7979" h="1487979">
                <a:moveTo>
                  <a:pt x="0" y="743990"/>
                </a:moveTo>
                <a:cubicBezTo>
                  <a:pt x="0" y="333096"/>
                  <a:pt x="333096" y="0"/>
                  <a:pt x="743990" y="0"/>
                </a:cubicBezTo>
                <a:cubicBezTo>
                  <a:pt x="1154884" y="0"/>
                  <a:pt x="1487980" y="333096"/>
                  <a:pt x="1487980" y="743990"/>
                </a:cubicBezTo>
                <a:cubicBezTo>
                  <a:pt x="1487980" y="1154884"/>
                  <a:pt x="1154884" y="1487980"/>
                  <a:pt x="743990" y="1487980"/>
                </a:cubicBezTo>
                <a:cubicBezTo>
                  <a:pt x="333096" y="1487980"/>
                  <a:pt x="0" y="1154884"/>
                  <a:pt x="0" y="743990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88197" tIns="288197" rIns="288197" bIns="288197" numCol="1" spcCol="1402" anchor="ctr" anchorCtr="0">
            <a:noAutofit/>
          </a:bodyPr>
          <a:lstStyle/>
          <a:p>
            <a:pPr algn="ctr" defTabSz="166821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সাইলেজ তৈরির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ঘাস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257800" y="1097280"/>
            <a:ext cx="2103121" cy="2103120"/>
          </a:xfrm>
          <a:custGeom>
            <a:avLst/>
            <a:gdLst>
              <a:gd name="connsiteX0" fmla="*/ 0 w 1487979"/>
              <a:gd name="connsiteY0" fmla="*/ 743990 h 1487979"/>
              <a:gd name="connsiteX1" fmla="*/ 743990 w 1487979"/>
              <a:gd name="connsiteY1" fmla="*/ 0 h 1487979"/>
              <a:gd name="connsiteX2" fmla="*/ 1487980 w 1487979"/>
              <a:gd name="connsiteY2" fmla="*/ 743990 h 1487979"/>
              <a:gd name="connsiteX3" fmla="*/ 743990 w 1487979"/>
              <a:gd name="connsiteY3" fmla="*/ 1487980 h 1487979"/>
              <a:gd name="connsiteX4" fmla="*/ 0 w 1487979"/>
              <a:gd name="connsiteY4" fmla="*/ 743990 h 148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7979" h="1487979">
                <a:moveTo>
                  <a:pt x="0" y="743990"/>
                </a:moveTo>
                <a:cubicBezTo>
                  <a:pt x="0" y="333096"/>
                  <a:pt x="333096" y="0"/>
                  <a:pt x="743990" y="0"/>
                </a:cubicBezTo>
                <a:cubicBezTo>
                  <a:pt x="1154884" y="0"/>
                  <a:pt x="1487980" y="333096"/>
                  <a:pt x="1487980" y="743990"/>
                </a:cubicBezTo>
                <a:cubicBezTo>
                  <a:pt x="1487980" y="1154884"/>
                  <a:pt x="1154884" y="1487980"/>
                  <a:pt x="743990" y="1487980"/>
                </a:cubicBezTo>
                <a:cubicBezTo>
                  <a:pt x="333096" y="1487980"/>
                  <a:pt x="0" y="1154884"/>
                  <a:pt x="0" y="74399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85393" tIns="285393" rIns="285393" bIns="285393" numCol="1" spcCol="1402" anchor="ctr" anchorCtr="0">
            <a:noAutofit/>
          </a:bodyPr>
          <a:lstStyle/>
          <a:p>
            <a:pPr algn="ctr" defTabSz="15700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924800" y="3002280"/>
            <a:ext cx="2103121" cy="2103120"/>
          </a:xfrm>
          <a:custGeom>
            <a:avLst/>
            <a:gdLst>
              <a:gd name="connsiteX0" fmla="*/ 0 w 1487979"/>
              <a:gd name="connsiteY0" fmla="*/ 743990 h 1487979"/>
              <a:gd name="connsiteX1" fmla="*/ 743990 w 1487979"/>
              <a:gd name="connsiteY1" fmla="*/ 0 h 1487979"/>
              <a:gd name="connsiteX2" fmla="*/ 1487980 w 1487979"/>
              <a:gd name="connsiteY2" fmla="*/ 743990 h 1487979"/>
              <a:gd name="connsiteX3" fmla="*/ 743990 w 1487979"/>
              <a:gd name="connsiteY3" fmla="*/ 1487980 h 1487979"/>
              <a:gd name="connsiteX4" fmla="*/ 0 w 1487979"/>
              <a:gd name="connsiteY4" fmla="*/ 743990 h 148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7979" h="1487979">
                <a:moveTo>
                  <a:pt x="0" y="743990"/>
                </a:moveTo>
                <a:cubicBezTo>
                  <a:pt x="0" y="333096"/>
                  <a:pt x="333096" y="0"/>
                  <a:pt x="743990" y="0"/>
                </a:cubicBezTo>
                <a:cubicBezTo>
                  <a:pt x="1154884" y="0"/>
                  <a:pt x="1487980" y="333096"/>
                  <a:pt x="1487980" y="743990"/>
                </a:cubicBezTo>
                <a:cubicBezTo>
                  <a:pt x="1487980" y="1154884"/>
                  <a:pt x="1154884" y="1487980"/>
                  <a:pt x="743990" y="1487980"/>
                </a:cubicBezTo>
                <a:cubicBezTo>
                  <a:pt x="333096" y="1487980"/>
                  <a:pt x="0" y="1154884"/>
                  <a:pt x="0" y="74399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85393" tIns="285393" rIns="285393" bIns="285393" numCol="1" spcCol="1402" anchor="ctr" anchorCtr="0">
            <a:noAutofit/>
          </a:bodyPr>
          <a:lstStyle/>
          <a:p>
            <a:pPr algn="ctr" defTabSz="15700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7239000" y="5867400"/>
            <a:ext cx="2011680" cy="2011680"/>
          </a:xfrm>
          <a:custGeom>
            <a:avLst/>
            <a:gdLst>
              <a:gd name="connsiteX0" fmla="*/ 0 w 1487979"/>
              <a:gd name="connsiteY0" fmla="*/ 743990 h 1487979"/>
              <a:gd name="connsiteX1" fmla="*/ 743990 w 1487979"/>
              <a:gd name="connsiteY1" fmla="*/ 0 h 1487979"/>
              <a:gd name="connsiteX2" fmla="*/ 1487980 w 1487979"/>
              <a:gd name="connsiteY2" fmla="*/ 743990 h 1487979"/>
              <a:gd name="connsiteX3" fmla="*/ 743990 w 1487979"/>
              <a:gd name="connsiteY3" fmla="*/ 1487980 h 1487979"/>
              <a:gd name="connsiteX4" fmla="*/ 0 w 1487979"/>
              <a:gd name="connsiteY4" fmla="*/ 743990 h 148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7979" h="1487979">
                <a:moveTo>
                  <a:pt x="0" y="743990"/>
                </a:moveTo>
                <a:cubicBezTo>
                  <a:pt x="0" y="333096"/>
                  <a:pt x="333096" y="0"/>
                  <a:pt x="743990" y="0"/>
                </a:cubicBezTo>
                <a:cubicBezTo>
                  <a:pt x="1154884" y="0"/>
                  <a:pt x="1487980" y="333096"/>
                  <a:pt x="1487980" y="743990"/>
                </a:cubicBezTo>
                <a:cubicBezTo>
                  <a:pt x="1487980" y="1154884"/>
                  <a:pt x="1154884" y="1487980"/>
                  <a:pt x="743990" y="1487980"/>
                </a:cubicBezTo>
                <a:cubicBezTo>
                  <a:pt x="333096" y="1487980"/>
                  <a:pt x="0" y="1154884"/>
                  <a:pt x="0" y="74399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85393" tIns="285393" rIns="285393" bIns="285393" numCol="1" spcCol="1402" anchor="ctr" anchorCtr="0">
            <a:noAutofit/>
          </a:bodyPr>
          <a:lstStyle/>
          <a:p>
            <a:pPr algn="ctr" defTabSz="15700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383279" y="5745480"/>
            <a:ext cx="2103121" cy="2103120"/>
          </a:xfrm>
          <a:custGeom>
            <a:avLst/>
            <a:gdLst>
              <a:gd name="connsiteX0" fmla="*/ 0 w 1487979"/>
              <a:gd name="connsiteY0" fmla="*/ 743990 h 1487979"/>
              <a:gd name="connsiteX1" fmla="*/ 743990 w 1487979"/>
              <a:gd name="connsiteY1" fmla="*/ 0 h 1487979"/>
              <a:gd name="connsiteX2" fmla="*/ 1487980 w 1487979"/>
              <a:gd name="connsiteY2" fmla="*/ 743990 h 1487979"/>
              <a:gd name="connsiteX3" fmla="*/ 743990 w 1487979"/>
              <a:gd name="connsiteY3" fmla="*/ 1487980 h 1487979"/>
              <a:gd name="connsiteX4" fmla="*/ 0 w 1487979"/>
              <a:gd name="connsiteY4" fmla="*/ 743990 h 148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7979" h="1487979">
                <a:moveTo>
                  <a:pt x="0" y="743990"/>
                </a:moveTo>
                <a:cubicBezTo>
                  <a:pt x="0" y="333096"/>
                  <a:pt x="333096" y="0"/>
                  <a:pt x="743990" y="0"/>
                </a:cubicBezTo>
                <a:cubicBezTo>
                  <a:pt x="1154884" y="0"/>
                  <a:pt x="1487980" y="333096"/>
                  <a:pt x="1487980" y="743990"/>
                </a:cubicBezTo>
                <a:cubicBezTo>
                  <a:pt x="1487980" y="1154884"/>
                  <a:pt x="1154884" y="1487980"/>
                  <a:pt x="743990" y="1487980"/>
                </a:cubicBezTo>
                <a:cubicBezTo>
                  <a:pt x="333096" y="1487980"/>
                  <a:pt x="0" y="1154884"/>
                  <a:pt x="0" y="74399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85393" tIns="285393" rIns="285393" bIns="285393" numCol="1" spcCol="1402" anchor="ctr" anchorCtr="0">
            <a:noAutofit/>
          </a:bodyPr>
          <a:lstStyle/>
          <a:p>
            <a:pPr algn="ctr" defTabSz="15700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43800" y="1777439"/>
            <a:ext cx="1478280" cy="64631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ট্টা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210800" y="3911039"/>
            <a:ext cx="1676401" cy="64631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গিনি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35410" y="7010400"/>
            <a:ext cx="2170790" cy="646317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জার্মান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6730439"/>
            <a:ext cx="2009869" cy="64631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নেপিয়ার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834640"/>
            <a:ext cx="3413760" cy="490675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endParaRPr lang="en-US" dirty="0"/>
          </a:p>
        </p:txBody>
      </p:sp>
      <p:sp>
        <p:nvSpPr>
          <p:cNvPr id="22" name="Title 3"/>
          <p:cNvSpPr txBox="1">
            <a:spLocks/>
          </p:cNvSpPr>
          <p:nvPr/>
        </p:nvSpPr>
        <p:spPr>
          <a:xfrm>
            <a:off x="640080" y="329566"/>
            <a:ext cx="6801936" cy="950594"/>
          </a:xfrm>
          <a:prstGeom prst="rect">
            <a:avLst/>
          </a:prstGeom>
        </p:spPr>
        <p:txBody>
          <a:bodyPr lIns="120170" tIns="60085" rIns="120170" bIns="60085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সাইলেজ তৈরির উপযোগী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621279" y="2926080"/>
            <a:ext cx="2103121" cy="2103120"/>
          </a:xfrm>
          <a:custGeom>
            <a:avLst/>
            <a:gdLst>
              <a:gd name="connsiteX0" fmla="*/ 0 w 1487979"/>
              <a:gd name="connsiteY0" fmla="*/ 743990 h 1487979"/>
              <a:gd name="connsiteX1" fmla="*/ 743990 w 1487979"/>
              <a:gd name="connsiteY1" fmla="*/ 0 h 1487979"/>
              <a:gd name="connsiteX2" fmla="*/ 1487980 w 1487979"/>
              <a:gd name="connsiteY2" fmla="*/ 743990 h 1487979"/>
              <a:gd name="connsiteX3" fmla="*/ 743990 w 1487979"/>
              <a:gd name="connsiteY3" fmla="*/ 1487980 h 1487979"/>
              <a:gd name="connsiteX4" fmla="*/ 0 w 1487979"/>
              <a:gd name="connsiteY4" fmla="*/ 743990 h 148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7979" h="1487979">
                <a:moveTo>
                  <a:pt x="0" y="743990"/>
                </a:moveTo>
                <a:cubicBezTo>
                  <a:pt x="0" y="333096"/>
                  <a:pt x="333096" y="0"/>
                  <a:pt x="743990" y="0"/>
                </a:cubicBezTo>
                <a:cubicBezTo>
                  <a:pt x="1154884" y="0"/>
                  <a:pt x="1487980" y="333096"/>
                  <a:pt x="1487980" y="743990"/>
                </a:cubicBezTo>
                <a:cubicBezTo>
                  <a:pt x="1487980" y="1154884"/>
                  <a:pt x="1154884" y="1487980"/>
                  <a:pt x="743990" y="1487980"/>
                </a:cubicBezTo>
                <a:cubicBezTo>
                  <a:pt x="333096" y="1487980"/>
                  <a:pt x="0" y="1154884"/>
                  <a:pt x="0" y="743990"/>
                </a:cubicBez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85393" tIns="285393" rIns="285393" bIns="285393" numCol="1" spcCol="1402" anchor="ctr" anchorCtr="0">
            <a:noAutofit/>
          </a:bodyPr>
          <a:lstStyle/>
          <a:p>
            <a:pPr algn="ctr" defTabSz="15700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71531" y="3911039"/>
            <a:ext cx="2009869" cy="64631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প্যারা</a:t>
            </a:r>
            <a:endParaRPr lang="en-US" sz="3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4676388" y="4108037"/>
            <a:ext cx="505212" cy="692563"/>
            <a:chOff x="3576381" y="3336844"/>
            <a:chExt cx="466648" cy="747724"/>
          </a:xfrm>
        </p:grpSpPr>
        <p:sp>
          <p:nvSpPr>
            <p:cNvPr id="21" name="Right Arrow 20"/>
            <p:cNvSpPr/>
            <p:nvPr/>
          </p:nvSpPr>
          <p:spPr>
            <a:xfrm rot="11880000">
              <a:off x="3576381" y="3336844"/>
              <a:ext cx="466648" cy="74772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6" name="Right Arrow 4"/>
            <p:cNvSpPr/>
            <p:nvPr/>
          </p:nvSpPr>
          <p:spPr>
            <a:xfrm rot="22680000">
              <a:off x="3712949" y="3508019"/>
              <a:ext cx="326654" cy="44863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11702" y="5743926"/>
            <a:ext cx="679498" cy="428274"/>
            <a:chOff x="3990421" y="5184197"/>
            <a:chExt cx="747724" cy="466648"/>
          </a:xfrm>
        </p:grpSpPr>
        <p:sp>
          <p:nvSpPr>
            <p:cNvPr id="31" name="Right Arrow 30"/>
            <p:cNvSpPr/>
            <p:nvPr/>
          </p:nvSpPr>
          <p:spPr>
            <a:xfrm rot="7560000">
              <a:off x="4130959" y="5043659"/>
              <a:ext cx="466648" cy="74772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32" name="Right Arrow 4"/>
            <p:cNvSpPr/>
            <p:nvPr/>
          </p:nvSpPr>
          <p:spPr>
            <a:xfrm rot="18360000">
              <a:off x="4242099" y="5136575"/>
              <a:ext cx="326654" cy="44863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934200" y="5715000"/>
            <a:ext cx="719700" cy="457431"/>
            <a:chOff x="5785073" y="5184197"/>
            <a:chExt cx="747724" cy="466648"/>
          </a:xfrm>
        </p:grpSpPr>
        <p:sp>
          <p:nvSpPr>
            <p:cNvPr id="34" name="Right Arrow 33"/>
            <p:cNvSpPr/>
            <p:nvPr/>
          </p:nvSpPr>
          <p:spPr>
            <a:xfrm rot="3240000">
              <a:off x="5925611" y="5043659"/>
              <a:ext cx="466648" cy="74772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35" name="Right Arrow 4"/>
            <p:cNvSpPr/>
            <p:nvPr/>
          </p:nvSpPr>
          <p:spPr>
            <a:xfrm rot="3240000">
              <a:off x="5954465" y="5136575"/>
              <a:ext cx="326654" cy="44863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/>
            </a:p>
          </p:txBody>
        </p:sp>
      </p:grpSp>
      <p:grpSp>
        <p:nvGrpSpPr>
          <p:cNvPr id="36" name="Group 35"/>
          <p:cNvGrpSpPr/>
          <p:nvPr/>
        </p:nvGrpSpPr>
        <p:grpSpPr>
          <a:xfrm rot="4134055">
            <a:off x="6111996" y="3207375"/>
            <a:ext cx="443954" cy="625362"/>
            <a:chOff x="3576381" y="3336844"/>
            <a:chExt cx="466648" cy="747724"/>
          </a:xfrm>
        </p:grpSpPr>
        <p:sp>
          <p:nvSpPr>
            <p:cNvPr id="37" name="Right Arrow 36"/>
            <p:cNvSpPr/>
            <p:nvPr/>
          </p:nvSpPr>
          <p:spPr>
            <a:xfrm rot="11880000">
              <a:off x="3576381" y="3336844"/>
              <a:ext cx="466648" cy="74772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38" name="Right Arrow 4"/>
            <p:cNvSpPr/>
            <p:nvPr/>
          </p:nvSpPr>
          <p:spPr>
            <a:xfrm rot="22680000">
              <a:off x="3712949" y="3508019"/>
              <a:ext cx="326654" cy="44863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/>
            </a:p>
          </p:txBody>
        </p:sp>
      </p:grpSp>
      <p:grpSp>
        <p:nvGrpSpPr>
          <p:cNvPr id="42" name="Group 41"/>
          <p:cNvGrpSpPr/>
          <p:nvPr/>
        </p:nvGrpSpPr>
        <p:grpSpPr>
          <a:xfrm flipH="1">
            <a:off x="7467600" y="4108037"/>
            <a:ext cx="482584" cy="692563"/>
            <a:chOff x="3576381" y="3336844"/>
            <a:chExt cx="466648" cy="747724"/>
          </a:xfrm>
        </p:grpSpPr>
        <p:sp>
          <p:nvSpPr>
            <p:cNvPr id="43" name="Right Arrow 42"/>
            <p:cNvSpPr/>
            <p:nvPr/>
          </p:nvSpPr>
          <p:spPr>
            <a:xfrm rot="11880000">
              <a:off x="3576381" y="3336844"/>
              <a:ext cx="466648" cy="74772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44" name="Right Arrow 4"/>
            <p:cNvSpPr/>
            <p:nvPr/>
          </p:nvSpPr>
          <p:spPr>
            <a:xfrm rot="22680000">
              <a:off x="3712949" y="3508019"/>
              <a:ext cx="326654" cy="44863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0849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  <p:bldP spid="17" grpId="0" animBg="1"/>
      <p:bldP spid="19" grpId="0" animBg="1"/>
      <p:bldP spid="2" grpId="0"/>
      <p:bldP spid="4" grpId="0"/>
      <p:bldP spid="6" grpId="0"/>
      <p:bldP spid="7" grpId="0"/>
      <p:bldP spid="22" grpId="0"/>
      <p:bldP spid="23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22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914400"/>
            <a:ext cx="9906000" cy="1014106"/>
          </a:xfrm>
          <a:prstGeom prst="rect">
            <a:avLst/>
          </a:prstGeom>
          <a:noFill/>
        </p:spPr>
        <p:txBody>
          <a:bodyPr wrap="square" lIns="105139" tIns="52569" rIns="105139" bIns="5256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2050" y="2011066"/>
            <a:ext cx="8064950" cy="1209931"/>
          </a:xfrm>
          <a:prstGeom prst="rect">
            <a:avLst/>
          </a:prstGeom>
        </p:spPr>
        <p:txBody>
          <a:bodyPr wrap="square" lIns="100950" tIns="50475" rIns="100950" bIns="50475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সাইলেজ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 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সাইলেজের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 কোন ধরনের ঘাস নির্বাচন করা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24" y="3443287"/>
            <a:ext cx="5892176" cy="349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6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22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59166236"/>
              </p:ext>
            </p:extLst>
          </p:nvPr>
        </p:nvGraphicFramePr>
        <p:xfrm>
          <a:off x="304800" y="663206"/>
          <a:ext cx="12496800" cy="7337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766" y="265666"/>
            <a:ext cx="5698435" cy="795063"/>
          </a:xfrm>
          <a:prstGeom prst="rect">
            <a:avLst/>
          </a:prstGeom>
          <a:noFill/>
        </p:spPr>
        <p:txBody>
          <a:bodyPr wrap="square" lIns="116815" tIns="58407" rIns="116815" bIns="58407" rtlCol="0">
            <a:spAutoFit/>
          </a:bodyPr>
          <a:lstStyle/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সাইলেজের প্রয়োজনীয়তা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1" y="1066800"/>
            <a:ext cx="3581399" cy="1260099"/>
          </a:xfrm>
          <a:prstGeom prst="rect">
            <a:avLst/>
          </a:prstGeom>
          <a:noFill/>
        </p:spPr>
        <p:txBody>
          <a:bodyPr wrap="square" lIns="120151" tIns="60076" rIns="120151" bIns="60076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শুকনো মৌসুমের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5132873"/>
            <a:ext cx="3220531" cy="1260099"/>
          </a:xfrm>
          <a:prstGeom prst="rect">
            <a:avLst/>
          </a:prstGeom>
          <a:noFill/>
        </p:spPr>
        <p:txBody>
          <a:bodyPr wrap="square" lIns="120151" tIns="60076" rIns="120151" bIns="60076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 পূরণ করে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6629400"/>
            <a:ext cx="3581403" cy="1260099"/>
          </a:xfrm>
          <a:prstGeom prst="rect">
            <a:avLst/>
          </a:prstGeom>
          <a:noFill/>
        </p:spPr>
        <p:txBody>
          <a:bodyPr wrap="square" lIns="120151" tIns="60076" rIns="120151" bIns="60076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গবাদি পশুর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6840" y="2743200"/>
            <a:ext cx="3840480" cy="690712"/>
          </a:xfrm>
          <a:prstGeom prst="rect">
            <a:avLst/>
          </a:prstGeom>
          <a:noFill/>
        </p:spPr>
        <p:txBody>
          <a:bodyPr wrap="square" lIns="120151" tIns="60076" rIns="120151" bIns="60076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ৎপাদন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27A764-8DCC-4B12-B6E8-57145595D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8227A764-8DCC-4B12-B6E8-57145595D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8227A764-8DCC-4B12-B6E8-57145595D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8227A764-8DCC-4B12-B6E8-57145595DC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CB5AAA-7913-45D7-BAD6-BE230C249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E3CB5AAA-7913-45D7-BAD6-BE230C249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E3CB5AAA-7913-45D7-BAD6-BE230C249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E3CB5AAA-7913-45D7-BAD6-BE230C249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8533F4-0864-46A3-AAA5-A4D70ED15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FD8533F4-0864-46A3-AAA5-A4D70ED15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FD8533F4-0864-46A3-AAA5-A4D70ED15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FD8533F4-0864-46A3-AAA5-A4D70ED15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913657-F415-45ED-A381-1D4BE7CB1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6A913657-F415-45ED-A381-1D4BE7CB1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6A913657-F415-45ED-A381-1D4BE7CB1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6A913657-F415-45ED-A381-1D4BE7CB11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1A88AD-DCDC-4D19-9F00-2264F47E8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B21A88AD-DCDC-4D19-9F00-2264F47E8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B21A88AD-DCDC-4D19-9F00-2264F47E8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graphicEl>
                                              <a:dgm id="{B21A88AD-DCDC-4D19-9F00-2264F47E8C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0BF696-4FA2-4538-A59B-667E8B598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graphicEl>
                                              <a:dgm id="{800BF696-4FA2-4538-A59B-667E8B598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800BF696-4FA2-4538-A59B-667E8B598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graphicEl>
                                              <a:dgm id="{800BF696-4FA2-4538-A59B-667E8B598A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ACCB75-76B0-4F38-8DAE-0DC6A827C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61ACCB75-76B0-4F38-8DAE-0DC6A827C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61ACCB75-76B0-4F38-8DAE-0DC6A827C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graphicEl>
                                              <a:dgm id="{61ACCB75-76B0-4F38-8DAE-0DC6A827CA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7396D4-C019-40C6-86B2-2B21407D5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F07396D4-C019-40C6-86B2-2B21407D5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graphicEl>
                                              <a:dgm id="{F07396D4-C019-40C6-86B2-2B21407D5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graphicEl>
                                              <a:dgm id="{F07396D4-C019-40C6-86B2-2B21407D5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18CC96-EFD9-4361-8BB1-57983759A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9718CC96-EFD9-4361-8BB1-57983759A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9718CC96-EFD9-4361-8BB1-57983759A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graphicEl>
                                              <a:dgm id="{9718CC96-EFD9-4361-8BB1-57983759A2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537</Words>
  <Application>Microsoft Office PowerPoint</Application>
  <PresentationFormat>Custom</PresentationFormat>
  <Paragraphs>95</Paragraphs>
  <Slides>20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চল এবার আমরা সাইলেজ তৈরির ধাপসমূহ জেনে নেই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চল এবার ভিডিওটি দেখি: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sikdar md. shajidur jahan</cp:lastModifiedBy>
  <cp:revision>59</cp:revision>
  <dcterms:created xsi:type="dcterms:W3CDTF">2006-08-16T00:00:00Z</dcterms:created>
  <dcterms:modified xsi:type="dcterms:W3CDTF">2021-06-05T08:10:33Z</dcterms:modified>
</cp:coreProperties>
</file>