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8" r:id="rId3"/>
    <p:sldId id="259" r:id="rId4"/>
    <p:sldId id="282" r:id="rId5"/>
    <p:sldId id="260" r:id="rId6"/>
    <p:sldId id="261" r:id="rId7"/>
    <p:sldId id="262" r:id="rId8"/>
    <p:sldId id="263" r:id="rId9"/>
    <p:sldId id="264" r:id="rId10"/>
    <p:sldId id="283" r:id="rId11"/>
    <p:sldId id="278" r:id="rId12"/>
    <p:sldId id="279" r:id="rId13"/>
    <p:sldId id="285" r:id="rId14"/>
    <p:sldId id="280" r:id="rId15"/>
    <p:sldId id="265" r:id="rId16"/>
    <p:sldId id="266" r:id="rId17"/>
    <p:sldId id="267" r:id="rId18"/>
    <p:sldId id="270" r:id="rId19"/>
    <p:sldId id="271" r:id="rId20"/>
    <p:sldId id="273" r:id="rId21"/>
    <p:sldId id="284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A7EF-45F4-4CE4-AC55-C37D45A04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417055-FCBF-4BAB-AC64-227DF135E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D3B8-7404-4088-9F00-AF146AD6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5D9A-A735-4CEE-918B-755C7800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A21A6-382A-47E7-9343-C3DC79BB6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A03C-5ED2-4953-86FE-15858133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F63FA-FD46-4063-BA9A-2E9CA37A1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C56A4-BE10-4687-9DE2-ED2C134B2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1B208-F1C8-456D-9700-105047DB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22634-6A1B-4EC1-95A4-BDD6E9B4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2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4F228A-D61F-49D6-9451-AA3B899CB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2E9D1-4AA1-4FFA-9E94-D7679F68A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0E54-12B0-4C4D-895E-C64C89BDD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FE76E-E536-4D98-8EC6-8895030D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66563-9FC4-4880-9F4E-04D4808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8D59D-6FE3-4BEB-927A-88CD802F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4F7B1-2408-4BEF-95B2-6F2FC6F2D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8635-B520-4EC9-A8C9-8C19A62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1A216-DE75-4E4E-9E48-8516E5F1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FCF71-0668-4656-B720-ED501775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98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42468-E098-46A5-80A8-8279090F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56D9C-C994-4985-8095-84927DF64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EC65C-2E5D-4C9A-855E-57E58E4C9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B6925-CDC8-4045-B3A6-6763331CB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CCAB-C23E-4A1F-91F4-3E488C35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7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0689-EFA6-46C2-B150-72A73DFE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F68B-3C50-4F77-AF8D-DA00D98A95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4B28AC-DE67-4890-8A77-14F3A88A4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276A4-9893-4CD4-9CB5-D795362E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E9A55-9BBC-43A6-A6AC-46DC46B5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6684E-3777-4641-ABC2-DA8247F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4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2240-C471-4EFD-8C0A-BE5AC9C11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52E3A-8D2A-49DE-AEB0-4449F468E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E2F2-5106-437D-AF97-012973149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7EACC-C9CF-4BC8-A59E-A17506ACB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BF79F-3CC2-4B15-86A5-2EF5F5ECD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0AABD-B14E-4B63-BE8A-B92706A5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A5155-5958-4C75-82CB-540D08C5D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2456A-E4D7-4315-B454-B544AA11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3F98-8CB6-4A30-86D5-DC1E1A58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1C0AE4-4144-4741-A0A1-8159F425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C5BB62-AFBC-4F70-9A04-D7BDC238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FF050-CE46-4DFD-95AE-0CE285E9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16ABF-2B4E-4099-BB11-B98A352B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01DD12-0E6F-4F92-B92C-1D888537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CDF41-D77A-4781-B752-61364B22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825C-7C47-43E2-A6D3-0EDF1B86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F97C0-37C8-4B78-BE64-E193D4BFA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D1613-5D3B-481B-BEB4-BF468E2EC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E0245-9550-4F67-8F94-7CCF70C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9E7D5-ADA7-4E0E-B4AF-C14A0D42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2EAB1-1BAB-4FE0-BC8B-CE57DC204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8EC7-29AE-4DAB-8FAF-4A063A0E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55119-457C-4DB6-869A-7BC25BACF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8F4F91-44D9-405A-B1A5-C35FD9436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BBF4D-D6E0-470D-9CCE-0FBEF0C7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22418-7CDE-42C7-A368-37C17747E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6803D-EA47-445A-B6D0-729E2E01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1F30B-55C1-4A34-BE14-F1D21DC3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82689-B1AB-4F31-B5DD-4C596F06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03DB5-4729-4355-B854-D59F6CA22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473B5-A6E0-42CC-9720-23D02FF13ACA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911C0-6554-4C05-89DD-EA6ED43BD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E503D-238F-4C6E-86A8-C018FC82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90C9-95CB-41F2-8B3F-2A347402957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1FF727-722A-44F8-912C-2300B991BD71}"/>
              </a:ext>
            </a:extLst>
          </p:cNvPr>
          <p:cNvGrpSpPr/>
          <p:nvPr userDrawn="1"/>
        </p:nvGrpSpPr>
        <p:grpSpPr>
          <a:xfrm>
            <a:off x="27296" y="5880150"/>
            <a:ext cx="12137408" cy="893359"/>
            <a:chOff x="78475" y="5985682"/>
            <a:chExt cx="12137408" cy="89335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B34057-6DF4-4563-82C8-A02C6B819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8475" y="5985682"/>
              <a:ext cx="2438400" cy="87231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633847C-3B42-4196-A763-287F2DD38D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2489579" y="5985682"/>
              <a:ext cx="2438400" cy="87231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8BEBB0-0F26-4012-A504-6CB3AED89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4927979" y="6006723"/>
              <a:ext cx="2438400" cy="87231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D7A070A-7CE0-4441-AF0C-6EE57095A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339083" y="6006723"/>
              <a:ext cx="2438400" cy="87231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D111EA-12B6-496A-B3A6-983B628D34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9777483" y="6006723"/>
              <a:ext cx="2438400" cy="87231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DD56C-3585-4DDF-AC4A-90F68E34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 b="75109"/>
          <a:stretch/>
        </p:blipFill>
        <p:spPr>
          <a:xfrm>
            <a:off x="258616" y="297655"/>
            <a:ext cx="1766185" cy="1707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96D0F1-C9CC-46A8-B755-22C87257A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b="75109"/>
          <a:stretch/>
        </p:blipFill>
        <p:spPr>
          <a:xfrm>
            <a:off x="10139212" y="300256"/>
            <a:ext cx="1766185" cy="17070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145ED7-D2C3-4E65-AA0D-11EBB38D9C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6" r="61982"/>
          <a:stretch/>
        </p:blipFill>
        <p:spPr>
          <a:xfrm>
            <a:off x="259309" y="4843140"/>
            <a:ext cx="1737500" cy="18210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285F3E-48C0-4347-8B1D-397608A662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2" t="73446"/>
          <a:stretch/>
        </p:blipFill>
        <p:spPr>
          <a:xfrm>
            <a:off x="10181545" y="4750342"/>
            <a:ext cx="1737501" cy="1821052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D473F1FC-46E9-4A93-858B-E2549332F0A9}"/>
              </a:ext>
            </a:extLst>
          </p:cNvPr>
          <p:cNvSpPr/>
          <p:nvPr userDrawn="1"/>
        </p:nvSpPr>
        <p:spPr>
          <a:xfrm>
            <a:off x="0" y="14084"/>
            <a:ext cx="12179047" cy="6819218"/>
          </a:xfrm>
          <a:prstGeom prst="frame">
            <a:avLst>
              <a:gd name="adj1" fmla="val 398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1919B4AA-959E-486E-8687-835B662A45B3}"/>
              </a:ext>
            </a:extLst>
          </p:cNvPr>
          <p:cNvSpPr/>
          <p:nvPr userDrawn="1"/>
        </p:nvSpPr>
        <p:spPr>
          <a:xfrm>
            <a:off x="-19269" y="-18221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388B3EEB-86CD-439D-BB9C-FE0575097A5C}"/>
              </a:ext>
            </a:extLst>
          </p:cNvPr>
          <p:cNvSpPr/>
          <p:nvPr userDrawn="1"/>
        </p:nvSpPr>
        <p:spPr>
          <a:xfrm rot="5400000">
            <a:off x="9719950" y="98310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ED00C565-A1AC-49BB-896D-A732EF57C56C}"/>
              </a:ext>
            </a:extLst>
          </p:cNvPr>
          <p:cNvSpPr/>
          <p:nvPr userDrawn="1"/>
        </p:nvSpPr>
        <p:spPr>
          <a:xfrm rot="16200000">
            <a:off x="-139599" y="4361751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08F169E9-7D2E-4217-B0F5-0F22D9454C79}"/>
              </a:ext>
            </a:extLst>
          </p:cNvPr>
          <p:cNvSpPr/>
          <p:nvPr userDrawn="1"/>
        </p:nvSpPr>
        <p:spPr>
          <a:xfrm rot="10800000">
            <a:off x="9566008" y="4467667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32543B-1D54-49C0-8581-EFFED7BC0BFA}"/>
              </a:ext>
            </a:extLst>
          </p:cNvPr>
          <p:cNvSpPr/>
          <p:nvPr userDrawn="1"/>
        </p:nvSpPr>
        <p:spPr>
          <a:xfrm>
            <a:off x="1326644" y="6295633"/>
            <a:ext cx="4849504" cy="36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হারুন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রশিদ,সহকারি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শিক্ষক,ভালুকা,ময়মনসিংহ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047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1AF235-8749-4210-BA06-592186B827CF}"/>
              </a:ext>
            </a:extLst>
          </p:cNvPr>
          <p:cNvSpPr/>
          <p:nvPr/>
        </p:nvSpPr>
        <p:spPr>
          <a:xfrm>
            <a:off x="213529" y="1152025"/>
            <a:ext cx="11751159" cy="2542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D96E82-7860-48B5-890A-1DEAB78ABF5B}"/>
              </a:ext>
            </a:extLst>
          </p:cNvPr>
          <p:cNvGrpSpPr/>
          <p:nvPr/>
        </p:nvGrpSpPr>
        <p:grpSpPr>
          <a:xfrm>
            <a:off x="2598237" y="2162060"/>
            <a:ext cx="8299035" cy="1026137"/>
            <a:chOff x="2529486" y="1993602"/>
            <a:chExt cx="8299035" cy="102613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775FCBB-453D-4B48-BE1B-5F9C0E6880FF}"/>
                </a:ext>
              </a:extLst>
            </p:cNvPr>
            <p:cNvSpPr/>
            <p:nvPr/>
          </p:nvSpPr>
          <p:spPr>
            <a:xfrm>
              <a:off x="2529486" y="1993602"/>
              <a:ext cx="1728704" cy="102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56AF357-8CAC-4459-86DF-A0306D4E62AC}"/>
                </a:ext>
              </a:extLst>
            </p:cNvPr>
            <p:cNvSpPr/>
            <p:nvPr/>
          </p:nvSpPr>
          <p:spPr>
            <a:xfrm>
              <a:off x="4814765" y="2175418"/>
              <a:ext cx="1863780" cy="69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2C042C3D-531B-4758-8171-64C81D9DC9FF}"/>
                </a:ext>
              </a:extLst>
            </p:cNvPr>
            <p:cNvSpPr/>
            <p:nvPr/>
          </p:nvSpPr>
          <p:spPr>
            <a:xfrm>
              <a:off x="7168374" y="2142708"/>
              <a:ext cx="1604087" cy="83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7EF92457-FFEA-4A30-80B6-35403B0786F2}"/>
                </a:ext>
              </a:extLst>
            </p:cNvPr>
            <p:cNvSpPr/>
            <p:nvPr/>
          </p:nvSpPr>
          <p:spPr>
            <a:xfrm>
              <a:off x="9224434" y="2130061"/>
              <a:ext cx="1604087" cy="820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2A1DFF6-558B-495C-B4D1-4CD7E9FC1B71}"/>
              </a:ext>
            </a:extLst>
          </p:cNvPr>
          <p:cNvSpPr/>
          <p:nvPr/>
        </p:nvSpPr>
        <p:spPr>
          <a:xfrm>
            <a:off x="376548" y="1673453"/>
            <a:ext cx="1728704" cy="268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D02223-9674-4453-A71D-9A7A79E0971B}"/>
              </a:ext>
            </a:extLst>
          </p:cNvPr>
          <p:cNvGrpSpPr/>
          <p:nvPr/>
        </p:nvGrpSpPr>
        <p:grpSpPr>
          <a:xfrm>
            <a:off x="172840" y="778181"/>
            <a:ext cx="11845480" cy="5390126"/>
            <a:chOff x="54020" y="279310"/>
            <a:chExt cx="11845480" cy="539012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511BB7-7CD5-4B06-AB12-7C3253BC0B93}"/>
                </a:ext>
              </a:extLst>
            </p:cNvPr>
            <p:cNvGrpSpPr/>
            <p:nvPr/>
          </p:nvGrpSpPr>
          <p:grpSpPr>
            <a:xfrm>
              <a:off x="54020" y="279310"/>
              <a:ext cx="11845480" cy="5390126"/>
              <a:chOff x="12436945" y="350844"/>
              <a:chExt cx="11845480" cy="539012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88EE48C-64D5-4485-ABC8-A331855BB8B8}"/>
                  </a:ext>
                </a:extLst>
              </p:cNvPr>
              <p:cNvGrpSpPr/>
              <p:nvPr/>
            </p:nvGrpSpPr>
            <p:grpSpPr>
              <a:xfrm>
                <a:off x="12436945" y="350844"/>
                <a:ext cx="3628112" cy="5390126"/>
                <a:chOff x="176608" y="363733"/>
                <a:chExt cx="3628112" cy="5390126"/>
              </a:xfrm>
            </p:grpSpPr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76923E25-379C-4063-9AC1-28AB1949DD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608" y="3846539"/>
                  <a:ext cx="3628112" cy="1907320"/>
                </a:xfrm>
                <a:prstGeom prst="rect">
                  <a:avLst/>
                </a:prstGeom>
              </p:spPr>
            </p:pic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22AA8FB2-A6AB-454E-99F8-A8AC8E8D0DD5}"/>
                    </a:ext>
                  </a:extLst>
                </p:cNvPr>
                <p:cNvGrpSpPr/>
                <p:nvPr/>
              </p:nvGrpSpPr>
              <p:grpSpPr>
                <a:xfrm>
                  <a:off x="1343203" y="363733"/>
                  <a:ext cx="1727009" cy="3740657"/>
                  <a:chOff x="3866719" y="355599"/>
                  <a:chExt cx="1727009" cy="3669142"/>
                </a:xfrm>
                <a:solidFill>
                  <a:srgbClr val="00B0F0"/>
                </a:solidFill>
              </p:grpSpPr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6206425A-A896-451B-B19C-ECD730E4092D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ECDA930C-E3F3-42B1-8CFC-E856E6095BF5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77" name="Oval 76">
                      <a:extLst>
                        <a:ext uri="{FF2B5EF4-FFF2-40B4-BE49-F238E27FC236}">
                          <a16:creationId xmlns:a16="http://schemas.microsoft.com/office/drawing/2014/main" id="{F90FF276-7941-436A-B425-ACD3A94F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8" name="Oval 77">
                      <a:extLst>
                        <a:ext uri="{FF2B5EF4-FFF2-40B4-BE49-F238E27FC236}">
                          <a16:creationId xmlns:a16="http://schemas.microsoft.com/office/drawing/2014/main" id="{DC6F35CE-0DEB-44FA-B020-DC876236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9" name="Oval 78">
                      <a:extLst>
                        <a:ext uri="{FF2B5EF4-FFF2-40B4-BE49-F238E27FC236}">
                          <a16:creationId xmlns:a16="http://schemas.microsoft.com/office/drawing/2014/main" id="{A6427D99-5FAC-4FC1-ABEB-91AAE1F7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0" name="Oval 79">
                      <a:extLst>
                        <a:ext uri="{FF2B5EF4-FFF2-40B4-BE49-F238E27FC236}">
                          <a16:creationId xmlns:a16="http://schemas.microsoft.com/office/drawing/2014/main" id="{37FEFB78-A8C5-4FBC-8691-4A82D951D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019130BA-344A-433C-B151-EA72B7D74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E12F09FA-8D23-4E2B-A281-82B727987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4D894212-2A0A-4BB2-BF3D-DFBF1EA5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E352976F-3311-4811-B8AC-5F1AE75F9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423D1EDB-AEE0-4D2B-8492-AE960D929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EF20C251-FA09-4390-BD73-90511864FE2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38B9C02-9854-4568-AD53-00E0CC01F6C3}"/>
                  </a:ext>
                </a:extLst>
              </p:cNvPr>
              <p:cNvGrpSpPr/>
              <p:nvPr/>
            </p:nvGrpSpPr>
            <p:grpSpPr>
              <a:xfrm>
                <a:off x="22343324" y="372272"/>
                <a:ext cx="1939101" cy="5349028"/>
                <a:chOff x="10225684" y="377697"/>
                <a:chExt cx="1939101" cy="5349028"/>
              </a:xfrm>
              <a:solidFill>
                <a:srgbClr val="FF0000"/>
              </a:solidFill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D64A8AD5-C2C6-4CF7-8C6D-0BDFE1160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91C9B60F-BABB-4CBC-AC65-10BD8F880001}"/>
                    </a:ext>
                  </a:extLst>
                </p:cNvPr>
                <p:cNvGrpSpPr/>
                <p:nvPr/>
              </p:nvGrpSpPr>
              <p:grpSpPr>
                <a:xfrm>
                  <a:off x="10291936" y="377697"/>
                  <a:ext cx="1727009" cy="3716369"/>
                  <a:chOff x="3866719" y="355599"/>
                  <a:chExt cx="1727009" cy="3716369"/>
                </a:xfrm>
                <a:grpFill/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4014E9BA-5C98-400D-9CA3-97F743E6658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48B8A961-09AC-4D64-B215-52D074CE089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id="{7E3F7D0F-5EE9-480A-B169-D299A0EF3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id="{FD954228-88DB-4EE8-9734-719B3172C8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id="{2E955D9E-2ABF-4073-99A3-D0623B9CF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id="{AF7C51F4-547C-4983-AF38-97F9261E3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9EA3938B-484C-4161-B472-4DC90566A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5D85DBB2-71FC-4303-982A-4BDD298CB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F44058E6-9911-441C-AB56-8F5DA10130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C8F7C019-4B57-4796-8658-67BF32BBB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8D06A34A-1B3B-4495-85ED-2D3F99AEA9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04A15C52-61BE-4B9A-ABBB-6C2CE85C2405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1831" y="3871292"/>
                    <a:ext cx="226320" cy="175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69D114D-A1B0-4700-BB3B-EB5B675CCBE7}"/>
                  </a:ext>
                </a:extLst>
              </p:cNvPr>
              <p:cNvGrpSpPr/>
              <p:nvPr/>
            </p:nvGrpSpPr>
            <p:grpSpPr>
              <a:xfrm>
                <a:off x="20300495" y="350844"/>
                <a:ext cx="1939101" cy="5349028"/>
                <a:chOff x="10225684" y="377697"/>
                <a:chExt cx="1939101" cy="5349028"/>
              </a:xfrm>
              <a:solidFill>
                <a:srgbClr val="00B050"/>
              </a:solidFill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24C2F653-6517-4D7A-8883-72AFAF39B4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</p:pic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06236C40-621B-458C-AFFA-64B9D8B77AF2}"/>
                    </a:ext>
                  </a:extLst>
                </p:cNvPr>
                <p:cNvGrpSpPr/>
                <p:nvPr/>
              </p:nvGrpSpPr>
              <p:grpSpPr>
                <a:xfrm>
                  <a:off x="10291936" y="377697"/>
                  <a:ext cx="1727009" cy="3706517"/>
                  <a:chOff x="3866719" y="355599"/>
                  <a:chExt cx="1727009" cy="3706517"/>
                </a:xfrm>
                <a:grpFill/>
              </p:grpSpPr>
              <p:sp>
                <p:nvSpPr>
                  <p:cNvPr id="46" name="Freeform: Shape 45">
                    <a:extLst>
                      <a:ext uri="{FF2B5EF4-FFF2-40B4-BE49-F238E27FC236}">
                        <a16:creationId xmlns:a16="http://schemas.microsoft.com/office/drawing/2014/main" id="{494F654C-F2BD-43E9-9DA8-F538155CBD3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47" name="Group 46">
                    <a:extLst>
                      <a:ext uri="{FF2B5EF4-FFF2-40B4-BE49-F238E27FC236}">
                        <a16:creationId xmlns:a16="http://schemas.microsoft.com/office/drawing/2014/main" id="{9581E8EB-43CC-463A-BC6F-2A6F058BB3B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49" name="Oval 48">
                      <a:extLst>
                        <a:ext uri="{FF2B5EF4-FFF2-40B4-BE49-F238E27FC236}">
                          <a16:creationId xmlns:a16="http://schemas.microsoft.com/office/drawing/2014/main" id="{3A41EBAD-6322-4713-9498-ECD683791A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" name="Oval 49">
                      <a:extLst>
                        <a:ext uri="{FF2B5EF4-FFF2-40B4-BE49-F238E27FC236}">
                          <a16:creationId xmlns:a16="http://schemas.microsoft.com/office/drawing/2014/main" id="{A0041F04-9231-4938-B902-E4BC896C90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" name="Oval 50">
                      <a:extLst>
                        <a:ext uri="{FF2B5EF4-FFF2-40B4-BE49-F238E27FC236}">
                          <a16:creationId xmlns:a16="http://schemas.microsoft.com/office/drawing/2014/main" id="{6FCDB050-326F-4DA1-94E6-554F1C3D3C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0CFA801-9B99-4C59-A473-0EC732766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A6B24AD0-32C9-4065-99A2-CE255EEA7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49FE3143-313D-4479-AC9A-0C07956B0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B2248DCF-E310-4A70-BC96-28D1F47EAB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7D0396E8-F7DD-4F77-A4A2-8A5E9888B1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C2C63016-18AF-4CEE-90CB-BE869900BB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8106D615-55F3-473E-9867-BE8B883CC0C1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5917" y="3861460"/>
                    <a:ext cx="218147" cy="18316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2BEFCFB-EC48-4943-B0D6-889C02E53CF1}"/>
                  </a:ext>
                </a:extLst>
              </p:cNvPr>
              <p:cNvGrpSpPr/>
              <p:nvPr/>
            </p:nvGrpSpPr>
            <p:grpSpPr>
              <a:xfrm>
                <a:off x="16144609" y="350844"/>
                <a:ext cx="1939101" cy="5349028"/>
                <a:chOff x="10225684" y="377697"/>
                <a:chExt cx="1939101" cy="5349028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43F9BD6-74C3-4CC4-9F6A-B331ED3EB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</p:spPr>
            </p:pic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98B0FB4-91B7-403A-B542-827DBBEAEC40}"/>
                    </a:ext>
                  </a:extLst>
                </p:cNvPr>
                <p:cNvGrpSpPr/>
                <p:nvPr/>
              </p:nvGrpSpPr>
              <p:grpSpPr>
                <a:xfrm>
                  <a:off x="10291936" y="377697"/>
                  <a:ext cx="1727009" cy="3707471"/>
                  <a:chOff x="3866719" y="355599"/>
                  <a:chExt cx="1727009" cy="3707471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3BDA31FB-E619-46BE-A230-FC9EB1040C24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2D6EF78B-FCC1-4E19-8500-2D133B6CED31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</p:grpSpPr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BABC5523-4E12-4D6A-A15B-25B74DCE98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3A95A05D-AF56-488B-924B-5765EF425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8E7C24E8-5DF9-4940-8B0B-9A9DFF7848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F42E61BF-6570-40A9-A5EE-DE2B795DB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C68F7532-0ECE-4535-99A7-BA61AEFBAF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BFA1ED97-C1E6-4543-B25E-4EAB101AB6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EC334B63-4B8B-4A42-B310-2BE76AB49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211A9637-7C34-4CFE-93A9-49048964DE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949F7FE2-22A8-4DC3-9788-C5B8C00FF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96C91190-DC4D-49C0-9A6A-C604635E2667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3357" y="3867620"/>
                    <a:ext cx="215894" cy="175005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89239A93-A7B7-4FAE-931E-E01A85399831}"/>
                  </a:ext>
                </a:extLst>
              </p:cNvPr>
              <p:cNvGrpSpPr/>
              <p:nvPr/>
            </p:nvGrpSpPr>
            <p:grpSpPr>
              <a:xfrm>
                <a:off x="18228737" y="350844"/>
                <a:ext cx="1939101" cy="5349028"/>
                <a:chOff x="10225684" y="377697"/>
                <a:chExt cx="1939101" cy="5349028"/>
              </a:xfrm>
              <a:solidFill>
                <a:srgbClr val="C00000"/>
              </a:solidFill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4632AD12-918C-43E7-9287-6758E5769E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ED7B3E5-139C-49FB-91BC-6CCE4FA624A7}"/>
                    </a:ext>
                  </a:extLst>
                </p:cNvPr>
                <p:cNvGrpSpPr/>
                <p:nvPr/>
              </p:nvGrpSpPr>
              <p:grpSpPr>
                <a:xfrm>
                  <a:off x="10291936" y="377697"/>
                  <a:ext cx="1727009" cy="3680546"/>
                  <a:chOff x="3866719" y="355599"/>
                  <a:chExt cx="1727009" cy="3680546"/>
                </a:xfrm>
                <a:grpFill/>
              </p:grpSpPr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B8001422-7D13-4C3A-97E7-62799D9D450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960A8AEE-8D33-4AD3-8470-F82E4EA1FC22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07" y="1730653"/>
                    <a:ext cx="1828434" cy="1727009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21" name="Oval 20">
                      <a:extLst>
                        <a:ext uri="{FF2B5EF4-FFF2-40B4-BE49-F238E27FC236}">
                          <a16:creationId xmlns:a16="http://schemas.microsoft.com/office/drawing/2014/main" id="{FC157491-1DCC-45FD-A300-821D51869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>
                      <a:extLst>
                        <a:ext uri="{FF2B5EF4-FFF2-40B4-BE49-F238E27FC236}">
                          <a16:creationId xmlns:a16="http://schemas.microsoft.com/office/drawing/2014/main" id="{B83D461C-D351-497A-A45C-EDA99C1EEB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>
                      <a:extLst>
                        <a:ext uri="{FF2B5EF4-FFF2-40B4-BE49-F238E27FC236}">
                          <a16:creationId xmlns:a16="http://schemas.microsoft.com/office/drawing/2014/main" id="{536A4CFF-D420-496D-B98F-DBDB53DE94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FFFAC338-88C0-46F3-A3D8-4A3E0C33F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CA9195C6-E3E6-48C7-8429-799642F828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2A7D5DC7-46B6-4E55-8E36-7A175A357D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66F3CE88-01B4-474A-BB3F-27A15185D9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43899AC9-34E9-4AF6-AAF5-3B402DD9D5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5C030EFE-777C-4F92-8084-7FE3F9221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46ECD346-21D7-4750-BC7F-A0BBC66EA796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46523" y="3835941"/>
                    <a:ext cx="196367" cy="2040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9F837EA-D9E1-4118-83A9-3E63A49986C6}"/>
                </a:ext>
              </a:extLst>
            </p:cNvPr>
            <p:cNvSpPr/>
            <p:nvPr/>
          </p:nvSpPr>
          <p:spPr>
            <a:xfrm>
              <a:off x="4166165" y="4235181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217BCC-A67A-4A0C-BB6A-709E3305DD4B}"/>
                </a:ext>
              </a:extLst>
            </p:cNvPr>
            <p:cNvSpPr/>
            <p:nvPr/>
          </p:nvSpPr>
          <p:spPr>
            <a:xfrm>
              <a:off x="6245385" y="4227751"/>
              <a:ext cx="1146533" cy="953884"/>
            </a:xfrm>
            <a:prstGeom prst="roundRect">
              <a:avLst>
                <a:gd name="adj" fmla="val 16667"/>
              </a:avLst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0A29025-83A3-46AF-AC65-4B5A5AA8285B}"/>
                </a:ext>
              </a:extLst>
            </p:cNvPr>
            <p:cNvSpPr/>
            <p:nvPr/>
          </p:nvSpPr>
          <p:spPr>
            <a:xfrm>
              <a:off x="10403342" y="4160742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E1AAC1C-F380-4053-BBD0-FBCEE13116D2}"/>
                </a:ext>
              </a:extLst>
            </p:cNvPr>
            <p:cNvSpPr/>
            <p:nvPr/>
          </p:nvSpPr>
          <p:spPr>
            <a:xfrm>
              <a:off x="8336886" y="4198560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7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76E909-C0B1-4C47-8FB9-00A867AF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20" y="992082"/>
            <a:ext cx="5640687" cy="3948480"/>
          </a:xfrm>
          <a:prstGeom prst="rect">
            <a:avLst/>
          </a:prstGeom>
        </p:spPr>
      </p:pic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DE4AAFB9-00F2-4DAE-8856-8C262B9E94B5}"/>
              </a:ext>
            </a:extLst>
          </p:cNvPr>
          <p:cNvSpPr/>
          <p:nvPr/>
        </p:nvSpPr>
        <p:spPr>
          <a:xfrm rot="19165367">
            <a:off x="5093241" y="2337318"/>
            <a:ext cx="1870391" cy="4572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F8E02C-116D-427E-A038-7B70DD3D7B31}"/>
              </a:ext>
            </a:extLst>
          </p:cNvPr>
          <p:cNvSpPr/>
          <p:nvPr/>
        </p:nvSpPr>
        <p:spPr>
          <a:xfrm rot="12960540">
            <a:off x="7281550" y="2555400"/>
            <a:ext cx="2610771" cy="395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30035-0732-45F8-85F8-1FD82DF67259}"/>
              </a:ext>
            </a:extLst>
          </p:cNvPr>
          <p:cNvSpPr/>
          <p:nvPr/>
        </p:nvSpPr>
        <p:spPr>
          <a:xfrm rot="17705383">
            <a:off x="3778703" y="2834895"/>
            <a:ext cx="290007" cy="719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4143890" y="173251"/>
            <a:ext cx="548717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AB669E34-AB97-4473-BDE8-18809B1E4BF4}"/>
              </a:ext>
            </a:extLst>
          </p:cNvPr>
          <p:cNvSpPr txBox="1"/>
          <p:nvPr/>
        </p:nvSpPr>
        <p:spPr>
          <a:xfrm>
            <a:off x="1154828" y="5068711"/>
            <a:ext cx="998429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নিদির্ষ্ট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1B05A4EC-A3B1-43BC-8790-1B14FE1430AE}"/>
              </a:ext>
            </a:extLst>
          </p:cNvPr>
          <p:cNvSpPr txBox="1"/>
          <p:nvPr/>
        </p:nvSpPr>
        <p:spPr>
          <a:xfrm>
            <a:off x="771217" y="5304178"/>
            <a:ext cx="1104125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05D6B356-8F2F-4350-AA2D-86CCE94D89BC}"/>
              </a:ext>
            </a:extLst>
          </p:cNvPr>
          <p:cNvSpPr txBox="1"/>
          <p:nvPr/>
        </p:nvSpPr>
        <p:spPr>
          <a:xfrm>
            <a:off x="1256774" y="5210961"/>
            <a:ext cx="998429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বসানো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61C6D0-50C8-46CF-B8F5-3FEB1196AB46}"/>
              </a:ext>
            </a:extLst>
          </p:cNvPr>
          <p:cNvSpPr/>
          <p:nvPr/>
        </p:nvSpPr>
        <p:spPr>
          <a:xfrm>
            <a:off x="3002212" y="829116"/>
            <a:ext cx="5905305" cy="4253696"/>
          </a:xfrm>
          <a:prstGeom prst="frame">
            <a:avLst>
              <a:gd name="adj1" fmla="val 3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9F9F6A-A664-4EF6-A572-1B3D625744B2}"/>
              </a:ext>
            </a:extLst>
          </p:cNvPr>
          <p:cNvCxnSpPr>
            <a:cxnSpLocks/>
          </p:cNvCxnSpPr>
          <p:nvPr/>
        </p:nvCxnSpPr>
        <p:spPr>
          <a:xfrm>
            <a:off x="6099759" y="2552290"/>
            <a:ext cx="926925" cy="1219527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066F40-6DB2-4E4A-8E9E-EDD2B19D254A}"/>
              </a:ext>
            </a:extLst>
          </p:cNvPr>
          <p:cNvCxnSpPr>
            <a:cxnSpLocks/>
          </p:cNvCxnSpPr>
          <p:nvPr/>
        </p:nvCxnSpPr>
        <p:spPr>
          <a:xfrm flipV="1">
            <a:off x="4972355" y="2565966"/>
            <a:ext cx="739300" cy="800713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CCFA889-54C6-4A23-9553-4B6EFE59DDFF}"/>
              </a:ext>
            </a:extLst>
          </p:cNvPr>
          <p:cNvCxnSpPr>
            <a:cxnSpLocks/>
          </p:cNvCxnSpPr>
          <p:nvPr/>
        </p:nvCxnSpPr>
        <p:spPr>
          <a:xfrm flipH="1">
            <a:off x="4746409" y="2318927"/>
            <a:ext cx="662244" cy="771525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B340A4-7951-4E1E-B9B9-606B79734990}"/>
              </a:ext>
            </a:extLst>
          </p:cNvPr>
          <p:cNvCxnSpPr>
            <a:cxnSpLocks/>
          </p:cNvCxnSpPr>
          <p:nvPr/>
        </p:nvCxnSpPr>
        <p:spPr>
          <a:xfrm flipH="1" flipV="1">
            <a:off x="6291846" y="2450740"/>
            <a:ext cx="847500" cy="967043"/>
          </a:xfrm>
          <a:prstGeom prst="straightConnector1">
            <a:avLst/>
          </a:prstGeom>
          <a:ln w="571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8">
            <a:extLst>
              <a:ext uri="{FF2B5EF4-FFF2-40B4-BE49-F238E27FC236}">
                <a16:creationId xmlns:a16="http://schemas.microsoft.com/office/drawing/2014/main" id="{0903D2BA-AF3D-4FD3-9404-1368EB631F2B}"/>
              </a:ext>
            </a:extLst>
          </p:cNvPr>
          <p:cNvSpPr txBox="1"/>
          <p:nvPr/>
        </p:nvSpPr>
        <p:spPr>
          <a:xfrm>
            <a:off x="1052882" y="5245778"/>
            <a:ext cx="99842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১৯৬৪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31055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1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E760AAE-CDEA-4B45-A51E-6D4CBC564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6" y="2555942"/>
            <a:ext cx="2728659" cy="15162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2C3B66-248C-457D-B1C2-C6DFB7071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071">
            <a:off x="3135910" y="1819492"/>
            <a:ext cx="1033497" cy="578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7F6206-A778-420E-B693-8FDD2CEBE87D}"/>
              </a:ext>
            </a:extLst>
          </p:cNvPr>
          <p:cNvSpPr txBox="1">
            <a:spLocks/>
          </p:cNvSpPr>
          <p:nvPr/>
        </p:nvSpPr>
        <p:spPr>
          <a:xfrm>
            <a:off x="2922790" y="370247"/>
            <a:ext cx="736421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D909C-39DA-4F1B-A424-27084207E861}"/>
              </a:ext>
            </a:extLst>
          </p:cNvPr>
          <p:cNvSpPr/>
          <p:nvPr/>
        </p:nvSpPr>
        <p:spPr>
          <a:xfrm>
            <a:off x="581891" y="5165986"/>
            <a:ext cx="11028217" cy="10772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একপ্রান্ত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অন্যপ্রান্তে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রেডিও,টেলিফোন,মোবাইল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418EEC-0965-4CBC-9C79-03389052B6C1}"/>
              </a:ext>
            </a:extLst>
          </p:cNvPr>
          <p:cNvCxnSpPr/>
          <p:nvPr/>
        </p:nvCxnSpPr>
        <p:spPr>
          <a:xfrm flipV="1">
            <a:off x="6676213" y="1996582"/>
            <a:ext cx="937958" cy="798934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E71258-36CE-4765-AF51-C2EB39FC5DC8}"/>
              </a:ext>
            </a:extLst>
          </p:cNvPr>
          <p:cNvCxnSpPr/>
          <p:nvPr/>
        </p:nvCxnSpPr>
        <p:spPr>
          <a:xfrm>
            <a:off x="6610238" y="3724061"/>
            <a:ext cx="1889526" cy="597510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157D91-0EF5-4570-B271-DAC70B25761C}"/>
              </a:ext>
            </a:extLst>
          </p:cNvPr>
          <p:cNvCxnSpPr/>
          <p:nvPr/>
        </p:nvCxnSpPr>
        <p:spPr>
          <a:xfrm flipH="1" flipV="1">
            <a:off x="3847066" y="2271052"/>
            <a:ext cx="1084320" cy="656752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4BE8F5-A03A-4579-B36C-BF030398846D}"/>
              </a:ext>
            </a:extLst>
          </p:cNvPr>
          <p:cNvCxnSpPr/>
          <p:nvPr/>
        </p:nvCxnSpPr>
        <p:spPr>
          <a:xfrm flipH="1">
            <a:off x="3535781" y="3857243"/>
            <a:ext cx="1489285" cy="813106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B0E679A7-50A4-49D2-87A7-152666E13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083">
            <a:off x="1232567" y="566054"/>
            <a:ext cx="2211454" cy="221145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A82C2A-3B0B-401D-BE87-A55829AF43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25" y="983668"/>
            <a:ext cx="2889716" cy="204214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C5B1B1-0219-4F15-8140-C0C18AAA1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542" y="3516708"/>
            <a:ext cx="2857500" cy="16097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1DC64C1-0ED0-4C6B-987B-074F558032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31" y="3522784"/>
            <a:ext cx="2414589" cy="1609726"/>
          </a:xfrm>
          <a:prstGeom prst="rect">
            <a:avLst/>
          </a:prstGeom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A8E78F8-1859-4816-86A8-AD0394EA3FF6}"/>
              </a:ext>
            </a:extLst>
          </p:cNvPr>
          <p:cNvSpPr txBox="1">
            <a:spLocks/>
          </p:cNvSpPr>
          <p:nvPr/>
        </p:nvSpPr>
        <p:spPr>
          <a:xfrm>
            <a:off x="3005411" y="371780"/>
            <a:ext cx="6690382" cy="7921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পাঠানোর</a:t>
            </a:r>
            <a:r>
              <a:rPr lang="en-US" sz="3200" b="1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3200" b="1" spc="5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AC1F00-B27D-4A4A-A7F6-3D974099C3E7}"/>
              </a:ext>
            </a:extLst>
          </p:cNvPr>
          <p:cNvSpPr txBox="1"/>
          <p:nvPr/>
        </p:nvSpPr>
        <p:spPr>
          <a:xfrm>
            <a:off x="1263630" y="743900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BF871-8AAB-4DC8-82C7-3D39ED75ADB7}"/>
              </a:ext>
            </a:extLst>
          </p:cNvPr>
          <p:cNvSpPr txBox="1"/>
          <p:nvPr/>
        </p:nvSpPr>
        <p:spPr>
          <a:xfrm>
            <a:off x="2374933" y="4806073"/>
            <a:ext cx="7712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3781E3-FE93-441E-B8E2-4400F5749074}"/>
              </a:ext>
            </a:extLst>
          </p:cNvPr>
          <p:cNvSpPr txBox="1"/>
          <p:nvPr/>
        </p:nvSpPr>
        <p:spPr>
          <a:xfrm>
            <a:off x="8423564" y="743899"/>
            <a:ext cx="3768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40EF42-E234-4A26-A682-C26A8652E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03" y="1258447"/>
            <a:ext cx="4432026" cy="318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84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E1FF1E-8A06-4CEC-ADCD-5C248B13B071}"/>
              </a:ext>
            </a:extLst>
          </p:cNvPr>
          <p:cNvSpPr txBox="1"/>
          <p:nvPr/>
        </p:nvSpPr>
        <p:spPr>
          <a:xfrm>
            <a:off x="3532887" y="295402"/>
            <a:ext cx="4640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97BFBC-D072-4C72-BFD1-F019E4E6841D}"/>
              </a:ext>
            </a:extLst>
          </p:cNvPr>
          <p:cNvSpPr txBox="1"/>
          <p:nvPr/>
        </p:nvSpPr>
        <p:spPr>
          <a:xfrm>
            <a:off x="2011146" y="272663"/>
            <a:ext cx="57919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599089" y="5077158"/>
            <a:ext cx="10657489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স্যাটেলাইট-১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0F3B3-6A1D-494A-B981-C0270B8C0360}"/>
              </a:ext>
            </a:extLst>
          </p:cNvPr>
          <p:cNvSpPr txBox="1"/>
          <p:nvPr/>
        </p:nvSpPr>
        <p:spPr>
          <a:xfrm>
            <a:off x="1466192" y="5195639"/>
            <a:ext cx="9522373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প্রেরণকারী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৫৭তম।</a:t>
            </a: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68A46AB7-A0EB-4E5F-AB42-4BD7ECA43CAE}"/>
              </a:ext>
            </a:extLst>
          </p:cNvPr>
          <p:cNvSpPr/>
          <p:nvPr/>
        </p:nvSpPr>
        <p:spPr>
          <a:xfrm>
            <a:off x="1852363" y="834698"/>
            <a:ext cx="7323168" cy="4241775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D3C06-1057-4B33-8E20-73DBFFDF3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46" y="999345"/>
            <a:ext cx="7054026" cy="395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E1FF1E-8A06-4CEC-ADCD-5C248B13B071}"/>
              </a:ext>
            </a:extLst>
          </p:cNvPr>
          <p:cNvSpPr txBox="1"/>
          <p:nvPr/>
        </p:nvSpPr>
        <p:spPr>
          <a:xfrm>
            <a:off x="2407535" y="448747"/>
            <a:ext cx="763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617A37-BAE1-4D15-B738-DB8EC4711DA8}"/>
              </a:ext>
            </a:extLst>
          </p:cNvPr>
          <p:cNvSpPr txBox="1"/>
          <p:nvPr/>
        </p:nvSpPr>
        <p:spPr>
          <a:xfrm>
            <a:off x="1125442" y="5454455"/>
            <a:ext cx="10194696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এন্টেনার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80F3B3-6A1D-494A-B981-C0270B8C0360}"/>
              </a:ext>
            </a:extLst>
          </p:cNvPr>
          <p:cNvSpPr txBox="1"/>
          <p:nvPr/>
        </p:nvSpPr>
        <p:spPr>
          <a:xfrm>
            <a:off x="2673936" y="5475325"/>
            <a:ext cx="8557042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EA314-7CF3-480A-BA58-EAB42A5A7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95" y="3318082"/>
            <a:ext cx="3086560" cy="2018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2E2825-7751-4948-9E32-6E09D0B2E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55" y="1275165"/>
            <a:ext cx="6116913" cy="40881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BB4CA2-386E-4A50-B36F-1A8749E10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48" y="1275165"/>
            <a:ext cx="3086560" cy="2042917"/>
          </a:xfrm>
          <a:prstGeom prst="rect">
            <a:avLst/>
          </a:prstGeom>
        </p:spPr>
      </p:pic>
      <p:sp>
        <p:nvSpPr>
          <p:cNvPr id="18" name="Frame 17">
            <a:extLst>
              <a:ext uri="{FF2B5EF4-FFF2-40B4-BE49-F238E27FC236}">
                <a16:creationId xmlns:a16="http://schemas.microsoft.com/office/drawing/2014/main" id="{68A46AB7-A0EB-4E5F-AB42-4BD7ECA43CAE}"/>
              </a:ext>
            </a:extLst>
          </p:cNvPr>
          <p:cNvSpPr/>
          <p:nvPr/>
        </p:nvSpPr>
        <p:spPr>
          <a:xfrm>
            <a:off x="1396404" y="1100771"/>
            <a:ext cx="9399418" cy="4292028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B2E193C-4CDC-46C3-A776-E013EDB9A77E}"/>
              </a:ext>
            </a:extLst>
          </p:cNvPr>
          <p:cNvCxnSpPr>
            <a:cxnSpLocks/>
          </p:cNvCxnSpPr>
          <p:nvPr/>
        </p:nvCxnSpPr>
        <p:spPr>
          <a:xfrm flipV="1">
            <a:off x="2407535" y="2544031"/>
            <a:ext cx="605893" cy="1713541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4371B71-4B5E-4394-8F58-B29205CAC468}"/>
              </a:ext>
            </a:extLst>
          </p:cNvPr>
          <p:cNvCxnSpPr>
            <a:cxnSpLocks/>
          </p:cNvCxnSpPr>
          <p:nvPr/>
        </p:nvCxnSpPr>
        <p:spPr>
          <a:xfrm flipV="1">
            <a:off x="2893985" y="4313969"/>
            <a:ext cx="4706426" cy="196015"/>
          </a:xfrm>
          <a:prstGeom prst="straightConnector1">
            <a:avLst/>
          </a:prstGeom>
          <a:ln w="5715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2CD0F78-66E0-4502-97EF-45EEFEBF7B18}"/>
              </a:ext>
            </a:extLst>
          </p:cNvPr>
          <p:cNvCxnSpPr>
            <a:cxnSpLocks/>
          </p:cNvCxnSpPr>
          <p:nvPr/>
        </p:nvCxnSpPr>
        <p:spPr>
          <a:xfrm flipH="1">
            <a:off x="2757031" y="3959925"/>
            <a:ext cx="4843380" cy="367317"/>
          </a:xfrm>
          <a:prstGeom prst="straightConnector1">
            <a:avLst/>
          </a:prstGeom>
          <a:ln w="571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BA8A5C-19F5-4CCC-9E07-12F310B3A568}"/>
              </a:ext>
            </a:extLst>
          </p:cNvPr>
          <p:cNvCxnSpPr>
            <a:cxnSpLocks/>
          </p:cNvCxnSpPr>
          <p:nvPr/>
        </p:nvCxnSpPr>
        <p:spPr>
          <a:xfrm flipH="1">
            <a:off x="2673936" y="2778738"/>
            <a:ext cx="948629" cy="1454949"/>
          </a:xfrm>
          <a:prstGeom prst="straightConnector1">
            <a:avLst/>
          </a:prstGeom>
          <a:ln w="57150">
            <a:solidFill>
              <a:schemeClr val="accent4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79D267-DFD6-4D7C-B3F5-BDB60CA8D970}"/>
              </a:ext>
            </a:extLst>
          </p:cNvPr>
          <p:cNvSpPr/>
          <p:nvPr/>
        </p:nvSpPr>
        <p:spPr>
          <a:xfrm>
            <a:off x="3824930" y="474627"/>
            <a:ext cx="408797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5FF92C9-204C-40C2-87AF-E6959657F560}"/>
              </a:ext>
            </a:extLst>
          </p:cNvPr>
          <p:cNvSpPr txBox="1"/>
          <p:nvPr/>
        </p:nvSpPr>
        <p:spPr>
          <a:xfrm>
            <a:off x="874870" y="5070171"/>
            <a:ext cx="10988567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7689109-0641-4E85-ABA7-11DAFB4251F5}"/>
              </a:ext>
            </a:extLst>
          </p:cNvPr>
          <p:cNvGrpSpPr/>
          <p:nvPr/>
        </p:nvGrpSpPr>
        <p:grpSpPr>
          <a:xfrm>
            <a:off x="1144711" y="1248197"/>
            <a:ext cx="9902573" cy="3772131"/>
            <a:chOff x="1556924" y="1607573"/>
            <a:chExt cx="9078152" cy="300378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F39D0A-8A63-4774-9524-C91D4C65A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138" y="1733136"/>
              <a:ext cx="4554597" cy="284662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2D7F65-4E2E-4E45-AE6C-401A2BCA5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0735" y="1731031"/>
              <a:ext cx="4484341" cy="2880327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01ED6A8E-6D3B-458B-B5AD-08332FC9EE12}"/>
                </a:ext>
              </a:extLst>
            </p:cNvPr>
            <p:cNvSpPr/>
            <p:nvPr/>
          </p:nvSpPr>
          <p:spPr>
            <a:xfrm>
              <a:off x="1556924" y="1607573"/>
              <a:ext cx="9078152" cy="3003785"/>
            </a:xfrm>
            <a:prstGeom prst="frame">
              <a:avLst>
                <a:gd name="adj1" fmla="val 348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B52BE2F-7A08-4ED3-AF97-6A82C5D28419}"/>
              </a:ext>
            </a:extLst>
          </p:cNvPr>
          <p:cNvSpPr/>
          <p:nvPr/>
        </p:nvSpPr>
        <p:spPr>
          <a:xfrm>
            <a:off x="3182724" y="424784"/>
            <a:ext cx="537239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72D5B85-1EF4-4597-A256-95F7FDCA1F74}"/>
              </a:ext>
            </a:extLst>
          </p:cNvPr>
          <p:cNvSpPr txBox="1"/>
          <p:nvPr/>
        </p:nvSpPr>
        <p:spPr>
          <a:xfrm>
            <a:off x="650176" y="5120014"/>
            <a:ext cx="10891642" cy="5232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অপটিকেল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59824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AA3B03-4EFC-403E-9657-062FF038C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60" y="2005895"/>
            <a:ext cx="5744741" cy="390419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2F9E40-F252-404A-B942-11F1009E2E56}"/>
              </a:ext>
            </a:extLst>
          </p:cNvPr>
          <p:cNvSpPr/>
          <p:nvPr/>
        </p:nvSpPr>
        <p:spPr>
          <a:xfrm>
            <a:off x="3541151" y="744455"/>
            <a:ext cx="408797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399F6-6A7C-4190-94A5-9A5129EC4322}"/>
              </a:ext>
            </a:extLst>
          </p:cNvPr>
          <p:cNvSpPr/>
          <p:nvPr/>
        </p:nvSpPr>
        <p:spPr>
          <a:xfrm>
            <a:off x="1453055" y="744455"/>
            <a:ext cx="8983718" cy="1159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হয়।এরপর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সিগনালকে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43DE2E96-605F-416A-B33E-3EFA80442B36}"/>
              </a:ext>
            </a:extLst>
          </p:cNvPr>
          <p:cNvSpPr/>
          <p:nvPr/>
        </p:nvSpPr>
        <p:spPr>
          <a:xfrm>
            <a:off x="2774731" y="1971911"/>
            <a:ext cx="6053959" cy="3972159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53DFF32-F695-4CD7-A1BE-262F6F380A6D}"/>
              </a:ext>
            </a:extLst>
          </p:cNvPr>
          <p:cNvSpPr txBox="1"/>
          <p:nvPr/>
        </p:nvSpPr>
        <p:spPr>
          <a:xfrm>
            <a:off x="973959" y="4854989"/>
            <a:ext cx="9638942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ইনফ্রারেড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2D8C20D-533F-42E1-A06E-42B825994AC4}"/>
              </a:ext>
            </a:extLst>
          </p:cNvPr>
          <p:cNvSpPr txBox="1">
            <a:spLocks/>
          </p:cNvSpPr>
          <p:nvPr/>
        </p:nvSpPr>
        <p:spPr>
          <a:xfrm>
            <a:off x="3458620" y="457542"/>
            <a:ext cx="4632673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2F3251-554A-4AA6-B02B-8DFFC42FC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59" y="1742090"/>
            <a:ext cx="4638565" cy="26091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FCDE8-2171-4885-8BB1-D120E3616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24" y="1742090"/>
            <a:ext cx="5681862" cy="2609193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CD10AA51-36E3-4002-B266-E19A641DDE2E}"/>
              </a:ext>
            </a:extLst>
          </p:cNvPr>
          <p:cNvSpPr/>
          <p:nvPr/>
        </p:nvSpPr>
        <p:spPr>
          <a:xfrm>
            <a:off x="973960" y="1744007"/>
            <a:ext cx="10320426" cy="2607276"/>
          </a:xfrm>
          <a:prstGeom prst="frame">
            <a:avLst>
              <a:gd name="adj1" fmla="val 3915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5A9C5D8-0D99-4D5D-AF33-10E4AA09FE76}"/>
              </a:ext>
            </a:extLst>
          </p:cNvPr>
          <p:cNvSpPr/>
          <p:nvPr/>
        </p:nvSpPr>
        <p:spPr>
          <a:xfrm rot="18749459">
            <a:off x="8786584" y="881011"/>
            <a:ext cx="1261242" cy="346841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88CEA2-4CA3-4C99-A03E-36F97A3DE8A7}"/>
              </a:ext>
            </a:extLst>
          </p:cNvPr>
          <p:cNvSpPr/>
          <p:nvPr/>
        </p:nvSpPr>
        <p:spPr>
          <a:xfrm>
            <a:off x="4419121" y="1921942"/>
            <a:ext cx="3258686" cy="22559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7D5672-FD58-4033-9929-CEA590B2F793}"/>
              </a:ext>
            </a:extLst>
          </p:cNvPr>
          <p:cNvGrpSpPr/>
          <p:nvPr/>
        </p:nvGrpSpPr>
        <p:grpSpPr>
          <a:xfrm rot="21281609">
            <a:off x="5110393" y="845531"/>
            <a:ext cx="6648044" cy="4402311"/>
            <a:chOff x="4551888" y="857894"/>
            <a:chExt cx="6648044" cy="440231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3C31C4-3D31-4376-A8A8-0B7F3536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463" y="857894"/>
              <a:ext cx="2819900" cy="22559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9386033-E7AE-4CF4-9170-E081AEE9C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4749" y="2594426"/>
              <a:ext cx="2819900" cy="225592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488A680-52E8-42BD-BD17-3ABCA17D3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325" y="980943"/>
              <a:ext cx="2819900" cy="225592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86C1DD-5583-4E20-9CEE-00D0F6A0B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0032" y="1196226"/>
              <a:ext cx="2819900" cy="22559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3F24D37-FB20-44BE-841F-AB16C2091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888" y="2469284"/>
              <a:ext cx="2819900" cy="225592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2C7B9F6-3B3D-4129-A766-AFDDAF9A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597" y="3004285"/>
              <a:ext cx="2819900" cy="2255920"/>
            </a:xfrm>
            <a:prstGeom prst="rect">
              <a:avLst/>
            </a:prstGeom>
          </p:spPr>
        </p:pic>
      </p:grpSp>
      <p:sp>
        <p:nvSpPr>
          <p:cNvPr id="23" name="TextBox 3">
            <a:extLst>
              <a:ext uri="{FF2B5EF4-FFF2-40B4-BE49-F238E27FC236}">
                <a16:creationId xmlns:a16="http://schemas.microsoft.com/office/drawing/2014/main" id="{D53A4AA1-9D1E-4A7E-B99A-5A8A4C2EFA53}"/>
              </a:ext>
            </a:extLst>
          </p:cNvPr>
          <p:cNvSpPr txBox="1"/>
          <p:nvPr/>
        </p:nvSpPr>
        <p:spPr>
          <a:xfrm>
            <a:off x="1065048" y="4866252"/>
            <a:ext cx="10061903" cy="107721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8617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78 -0.00694 L -0.30183 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BA038-BA28-4DF1-8082-9F29904F17C0}"/>
              </a:ext>
            </a:extLst>
          </p:cNvPr>
          <p:cNvSpPr txBox="1"/>
          <p:nvPr/>
        </p:nvSpPr>
        <p:spPr>
          <a:xfrm>
            <a:off x="997070" y="4689281"/>
            <a:ext cx="10106847" cy="1077218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সিগন্যাল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এক-তৃতীয়াংশ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817515-D2E4-4D7B-A2EF-A8002E99B398}"/>
              </a:ext>
            </a:extLst>
          </p:cNvPr>
          <p:cNvSpPr txBox="1"/>
          <p:nvPr/>
        </p:nvSpPr>
        <p:spPr>
          <a:xfrm>
            <a:off x="640487" y="4689281"/>
            <a:ext cx="10342179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মাধ্যেমে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কিলোমিটার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913FB0-EE42-4B49-820B-023AA5BD9CFD}"/>
              </a:ext>
            </a:extLst>
          </p:cNvPr>
          <p:cNvSpPr txBox="1">
            <a:spLocks/>
          </p:cNvSpPr>
          <p:nvPr/>
        </p:nvSpPr>
        <p:spPr>
          <a:xfrm>
            <a:off x="3123836" y="498549"/>
            <a:ext cx="5060162" cy="48736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A9BAAD-F098-4ADE-8FEC-6F931A5C2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05" y="1641412"/>
            <a:ext cx="4100185" cy="29470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37DD61-06D1-4702-AB48-1FCF96940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77" y="1326100"/>
            <a:ext cx="5154838" cy="3246554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DCE0FA77-E093-434D-B52F-77DF486EE654}"/>
              </a:ext>
            </a:extLst>
          </p:cNvPr>
          <p:cNvSpPr/>
          <p:nvPr/>
        </p:nvSpPr>
        <p:spPr>
          <a:xfrm>
            <a:off x="997071" y="1209473"/>
            <a:ext cx="10106847" cy="3422001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BF02BDA-ACC2-4CCB-B6C9-81453C6B999E}"/>
              </a:ext>
            </a:extLst>
          </p:cNvPr>
          <p:cNvSpPr/>
          <p:nvPr/>
        </p:nvSpPr>
        <p:spPr>
          <a:xfrm>
            <a:off x="1795122" y="5100725"/>
            <a:ext cx="920395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D2FF8F-7BB7-43B9-B112-38F7CF4AAE30}"/>
              </a:ext>
            </a:extLst>
          </p:cNvPr>
          <p:cNvSpPr txBox="1"/>
          <p:nvPr/>
        </p:nvSpPr>
        <p:spPr>
          <a:xfrm>
            <a:off x="1629104" y="351702"/>
            <a:ext cx="17217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11B3A9-7E62-4B1B-8A3A-B90FF0E568F6}"/>
              </a:ext>
            </a:extLst>
          </p:cNvPr>
          <p:cNvSpPr txBox="1"/>
          <p:nvPr/>
        </p:nvSpPr>
        <p:spPr>
          <a:xfrm>
            <a:off x="8567886" y="547576"/>
            <a:ext cx="2704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সময়ঃ০৮মিনিট</a:t>
            </a:r>
          </a:p>
        </p:txBody>
      </p:sp>
      <p:sp>
        <p:nvSpPr>
          <p:cNvPr id="7" name="Flowchart: Summing Junction 6">
            <a:extLst>
              <a:ext uri="{FF2B5EF4-FFF2-40B4-BE49-F238E27FC236}">
                <a16:creationId xmlns:a16="http://schemas.microsoft.com/office/drawing/2014/main" id="{E5157B42-FC60-4904-B329-DD34E907DD2C}"/>
              </a:ext>
            </a:extLst>
          </p:cNvPr>
          <p:cNvSpPr/>
          <p:nvPr/>
        </p:nvSpPr>
        <p:spPr>
          <a:xfrm>
            <a:off x="1545501" y="5125300"/>
            <a:ext cx="499241" cy="535624"/>
          </a:xfrm>
          <a:prstGeom prst="flowChartSummingJunction">
            <a:avLst/>
          </a:prstGeom>
          <a:ln w="57150">
            <a:solidFill>
              <a:schemeClr val="accent6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0F0A44-8436-4B63-AD7C-A12D81452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56" y="1216375"/>
            <a:ext cx="5482771" cy="3627961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7B46BD33-5B0F-4A38-AB07-A661154C26C7}"/>
              </a:ext>
            </a:extLst>
          </p:cNvPr>
          <p:cNvSpPr/>
          <p:nvPr/>
        </p:nvSpPr>
        <p:spPr>
          <a:xfrm>
            <a:off x="2727434" y="1121143"/>
            <a:ext cx="6022428" cy="3840841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D9A3E60-9996-4061-932D-E4CC1F37C7CA}"/>
              </a:ext>
            </a:extLst>
          </p:cNvPr>
          <p:cNvGrpSpPr/>
          <p:nvPr/>
        </p:nvGrpSpPr>
        <p:grpSpPr>
          <a:xfrm>
            <a:off x="27296" y="5880150"/>
            <a:ext cx="12137408" cy="893359"/>
            <a:chOff x="78475" y="5985682"/>
            <a:chExt cx="12137408" cy="8933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B59AB2-B158-4E44-AB45-6068C32F1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8475" y="5985682"/>
              <a:ext cx="2438400" cy="8723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16F172-4CF7-4A15-90D2-60CCD4D7F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2489579" y="5985682"/>
              <a:ext cx="2438400" cy="8723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B3B9541-BCE8-48F9-B5F1-C697BA4B46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4927979" y="6006723"/>
              <a:ext cx="2438400" cy="87231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8BF053-3B8C-449B-BF8F-9B8C7B1CD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7339083" y="6006723"/>
              <a:ext cx="2438400" cy="87231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7D8A41-04DE-4C32-B196-61F1F3D447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97"/>
            <a:stretch/>
          </p:blipFill>
          <p:spPr>
            <a:xfrm>
              <a:off x="9777483" y="6006723"/>
              <a:ext cx="2438400" cy="87231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759E60B-009D-44EA-A181-5DD302736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 b="75109"/>
          <a:stretch/>
        </p:blipFill>
        <p:spPr>
          <a:xfrm>
            <a:off x="258616" y="297655"/>
            <a:ext cx="1766185" cy="17070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0C4F2F-5E15-4911-814C-0394C54F88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4" b="75109"/>
          <a:stretch/>
        </p:blipFill>
        <p:spPr>
          <a:xfrm>
            <a:off x="10139212" y="300256"/>
            <a:ext cx="1766185" cy="17070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AEE415-E17E-40A9-824E-437CC2AAF9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6" r="61982"/>
          <a:stretch/>
        </p:blipFill>
        <p:spPr>
          <a:xfrm>
            <a:off x="259309" y="4843140"/>
            <a:ext cx="1737500" cy="18210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A1775D-4FBD-4D8A-970F-C7D0B7537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2" t="73446"/>
          <a:stretch/>
        </p:blipFill>
        <p:spPr>
          <a:xfrm>
            <a:off x="10181545" y="4750342"/>
            <a:ext cx="1737501" cy="1821052"/>
          </a:xfrm>
          <a:prstGeom prst="rect">
            <a:avLst/>
          </a:prstGeom>
        </p:spPr>
      </p:pic>
      <p:sp>
        <p:nvSpPr>
          <p:cNvPr id="19" name="Frame 18">
            <a:extLst>
              <a:ext uri="{FF2B5EF4-FFF2-40B4-BE49-F238E27FC236}">
                <a16:creationId xmlns:a16="http://schemas.microsoft.com/office/drawing/2014/main" id="{69DBC6A2-5659-407B-B434-F2F3D67DE06D}"/>
              </a:ext>
            </a:extLst>
          </p:cNvPr>
          <p:cNvSpPr/>
          <p:nvPr/>
        </p:nvSpPr>
        <p:spPr>
          <a:xfrm>
            <a:off x="0" y="14084"/>
            <a:ext cx="12179047" cy="6819218"/>
          </a:xfrm>
          <a:prstGeom prst="frame">
            <a:avLst>
              <a:gd name="adj1" fmla="val 398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BA8115C0-0E12-4E38-BD4D-5079A8798FA1}"/>
              </a:ext>
            </a:extLst>
          </p:cNvPr>
          <p:cNvSpPr/>
          <p:nvPr/>
        </p:nvSpPr>
        <p:spPr>
          <a:xfrm>
            <a:off x="-19269" y="-18221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Half Frame 20">
            <a:extLst>
              <a:ext uri="{FF2B5EF4-FFF2-40B4-BE49-F238E27FC236}">
                <a16:creationId xmlns:a16="http://schemas.microsoft.com/office/drawing/2014/main" id="{92D6AFA2-09D5-4A04-BADA-9BC4FF3D1783}"/>
              </a:ext>
            </a:extLst>
          </p:cNvPr>
          <p:cNvSpPr/>
          <p:nvPr/>
        </p:nvSpPr>
        <p:spPr>
          <a:xfrm rot="5400000">
            <a:off x="9719950" y="98310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Half Frame 21">
            <a:extLst>
              <a:ext uri="{FF2B5EF4-FFF2-40B4-BE49-F238E27FC236}">
                <a16:creationId xmlns:a16="http://schemas.microsoft.com/office/drawing/2014/main" id="{F6EE34C3-9A18-483C-9C74-6276944B87C4}"/>
              </a:ext>
            </a:extLst>
          </p:cNvPr>
          <p:cNvSpPr/>
          <p:nvPr/>
        </p:nvSpPr>
        <p:spPr>
          <a:xfrm rot="16200000">
            <a:off x="-139599" y="4361751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Half Frame 22">
            <a:extLst>
              <a:ext uri="{FF2B5EF4-FFF2-40B4-BE49-F238E27FC236}">
                <a16:creationId xmlns:a16="http://schemas.microsoft.com/office/drawing/2014/main" id="{EECCB9FC-F214-4320-B778-FEFBFB41719C}"/>
              </a:ext>
            </a:extLst>
          </p:cNvPr>
          <p:cNvSpPr/>
          <p:nvPr/>
        </p:nvSpPr>
        <p:spPr>
          <a:xfrm rot="10800000">
            <a:off x="9566008" y="4467667"/>
            <a:ext cx="2598696" cy="2365635"/>
          </a:xfrm>
          <a:prstGeom prst="halfFrame">
            <a:avLst>
              <a:gd name="adj1" fmla="val 13198"/>
              <a:gd name="adj2" fmla="val 12023"/>
            </a:avLst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63000">
                <a:schemeClr val="accent6">
                  <a:lumMod val="30000"/>
                  <a:lumOff val="70000"/>
                </a:schemeClr>
              </a:gs>
              <a:gs pos="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FC9787-D3DA-4ACA-9C49-7D800ED3D8D9}"/>
              </a:ext>
            </a:extLst>
          </p:cNvPr>
          <p:cNvSpPr/>
          <p:nvPr/>
        </p:nvSpPr>
        <p:spPr>
          <a:xfrm>
            <a:off x="1326644" y="6295633"/>
            <a:ext cx="4849504" cy="36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হারুন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রশিদ,সহকারি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শিক্ষক,ভালুকা,ময়মনসিংহ</a:t>
            </a:r>
            <a:r>
              <a: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9B6B8D94-265F-4D88-B0D2-E87DDEA4F46A}"/>
              </a:ext>
            </a:extLst>
          </p:cNvPr>
          <p:cNvSpPr txBox="1"/>
          <p:nvPr/>
        </p:nvSpPr>
        <p:spPr>
          <a:xfrm>
            <a:off x="896878" y="3755654"/>
            <a:ext cx="5084619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হারুন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রশিদ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কংশেরকুল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ts val="3795"/>
              </a:lnSpc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ভালুকা,ময়মনসিংহ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C4E259-CE15-48D6-9265-0FAF910693C2}"/>
              </a:ext>
            </a:extLst>
          </p:cNvPr>
          <p:cNvSpPr/>
          <p:nvPr/>
        </p:nvSpPr>
        <p:spPr>
          <a:xfrm>
            <a:off x="6594146" y="3170920"/>
            <a:ext cx="4972251" cy="292387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৮ম শ্রেণি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বিষয়‌ঃ তথ্য ও যোগাযোগ প্রযুক্তি।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অধ্যয়-দ্বিতীয় ।</a:t>
            </a:r>
          </a:p>
          <a:p>
            <a:pPr algn="ctr"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১৫/০৬/২০২১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FF54290-33CF-4259-AEB1-1D3361B2D2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17" y="786898"/>
            <a:ext cx="2480312" cy="28098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003902-DDBF-4B07-AE69-8016F074E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98" y="892497"/>
            <a:ext cx="2356445" cy="25986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51846C-0D54-44CB-BFE8-CD5595293A27}"/>
              </a:ext>
            </a:extLst>
          </p:cNvPr>
          <p:cNvSpPr/>
          <p:nvPr/>
        </p:nvSpPr>
        <p:spPr>
          <a:xfrm>
            <a:off x="5850855" y="813735"/>
            <a:ext cx="130641" cy="5168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B3911-9215-4874-B7D9-F96E7A0433A9}"/>
              </a:ext>
            </a:extLst>
          </p:cNvPr>
          <p:cNvSpPr/>
          <p:nvPr/>
        </p:nvSpPr>
        <p:spPr>
          <a:xfrm>
            <a:off x="4633096" y="292077"/>
            <a:ext cx="1157689" cy="584775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D4C3C-4D4C-48EE-B457-C17C3C66F9A9}"/>
              </a:ext>
            </a:extLst>
          </p:cNvPr>
          <p:cNvSpPr txBox="1"/>
          <p:nvPr/>
        </p:nvSpPr>
        <p:spPr>
          <a:xfrm>
            <a:off x="1187980" y="690786"/>
            <a:ext cx="945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A982-AE99-43B4-A98A-9EF543F8383A}"/>
              </a:ext>
            </a:extLst>
          </p:cNvPr>
          <p:cNvSpPr txBox="1"/>
          <p:nvPr/>
        </p:nvSpPr>
        <p:spPr>
          <a:xfrm>
            <a:off x="1862875" y="1062986"/>
            <a:ext cx="343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07FA5-BF5D-422B-9C94-2EC255E40CAF}"/>
              </a:ext>
            </a:extLst>
          </p:cNvPr>
          <p:cNvSpPr txBox="1"/>
          <p:nvPr/>
        </p:nvSpPr>
        <p:spPr>
          <a:xfrm>
            <a:off x="6316071" y="1134282"/>
            <a:ext cx="311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মাধ্যাকর্ষণ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50F8D-FC01-4351-91FA-F5A1C8F39D34}"/>
              </a:ext>
            </a:extLst>
          </p:cNvPr>
          <p:cNvSpPr txBox="1"/>
          <p:nvPr/>
        </p:nvSpPr>
        <p:spPr>
          <a:xfrm>
            <a:off x="1893682" y="1459616"/>
            <a:ext cx="188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6AA7D-C2AD-437D-81BF-C510C4D5E827}"/>
              </a:ext>
            </a:extLst>
          </p:cNvPr>
          <p:cNvSpPr txBox="1"/>
          <p:nvPr/>
        </p:nvSpPr>
        <p:spPr>
          <a:xfrm>
            <a:off x="6373221" y="1620991"/>
            <a:ext cx="396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AAB17-3DD8-4289-BEDA-64560F69FC89}"/>
              </a:ext>
            </a:extLst>
          </p:cNvPr>
          <p:cNvSpPr txBox="1"/>
          <p:nvPr/>
        </p:nvSpPr>
        <p:spPr>
          <a:xfrm>
            <a:off x="1189148" y="2576144"/>
            <a:ext cx="1036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২।স্যাটেলাইট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উঁচুতে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A23C-4077-4738-9B77-2C6489803B12}"/>
              </a:ext>
            </a:extLst>
          </p:cNvPr>
          <p:cNvSpPr txBox="1"/>
          <p:nvPr/>
        </p:nvSpPr>
        <p:spPr>
          <a:xfrm>
            <a:off x="1696187" y="4889103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ক.কয়েক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0B95A-515E-45EF-95C5-816F82D594D3}"/>
              </a:ext>
            </a:extLst>
          </p:cNvPr>
          <p:cNvSpPr txBox="1"/>
          <p:nvPr/>
        </p:nvSpPr>
        <p:spPr>
          <a:xfrm>
            <a:off x="6342414" y="490624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A49DC-E2AB-4A74-A66D-4475807E6A9E}"/>
              </a:ext>
            </a:extLst>
          </p:cNvPr>
          <p:cNvSpPr txBox="1"/>
          <p:nvPr/>
        </p:nvSpPr>
        <p:spPr>
          <a:xfrm>
            <a:off x="1862875" y="3466249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গ.মডেম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F2192-1542-4D46-AB99-E42E059736F1}"/>
              </a:ext>
            </a:extLst>
          </p:cNvPr>
          <p:cNvSpPr txBox="1"/>
          <p:nvPr/>
        </p:nvSpPr>
        <p:spPr>
          <a:xfrm>
            <a:off x="6392438" y="3439388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এন্টেনা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CE75D-C18C-4D6F-9388-FF5E2EEE49A8}"/>
              </a:ext>
            </a:extLst>
          </p:cNvPr>
          <p:cNvSpPr txBox="1"/>
          <p:nvPr/>
        </p:nvSpPr>
        <p:spPr>
          <a:xfrm>
            <a:off x="1893682" y="3052344"/>
            <a:ext cx="35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ক.রাউটার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A1E08-1276-4AC7-8B86-80EB96B8A6EC}"/>
              </a:ext>
            </a:extLst>
          </p:cNvPr>
          <p:cNvSpPr txBox="1"/>
          <p:nvPr/>
        </p:nvSpPr>
        <p:spPr>
          <a:xfrm>
            <a:off x="6342414" y="2988620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খ.ল্যান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A36EAD-4AC6-4722-9B4C-D31A206B9D54}"/>
              </a:ext>
            </a:extLst>
          </p:cNvPr>
          <p:cNvSpPr txBox="1"/>
          <p:nvPr/>
        </p:nvSpPr>
        <p:spPr>
          <a:xfrm>
            <a:off x="6359571" y="532298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ঘ.একটি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C90E9E-FF91-42BA-B4B5-1823C3F00DCC}"/>
              </a:ext>
            </a:extLst>
          </p:cNvPr>
          <p:cNvSpPr txBox="1"/>
          <p:nvPr/>
        </p:nvSpPr>
        <p:spPr>
          <a:xfrm>
            <a:off x="1679030" y="5332995"/>
            <a:ext cx="35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2FD4F-CBB1-4D12-9019-7D35F32B6480}"/>
              </a:ext>
            </a:extLst>
          </p:cNvPr>
          <p:cNvSpPr txBox="1"/>
          <p:nvPr/>
        </p:nvSpPr>
        <p:spPr>
          <a:xfrm>
            <a:off x="1131998" y="4430482"/>
            <a:ext cx="1036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৩।একটি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টেলিফোনে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B8A9DA-FC10-4C69-867B-C0E167D8D1A0}"/>
              </a:ext>
            </a:extLst>
          </p:cNvPr>
          <p:cNvGrpSpPr/>
          <p:nvPr/>
        </p:nvGrpSpPr>
        <p:grpSpPr>
          <a:xfrm>
            <a:off x="-650297" y="774570"/>
            <a:ext cx="457200" cy="550026"/>
            <a:chOff x="-877363" y="883404"/>
            <a:chExt cx="457200" cy="55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D5A552-51E6-46D8-BADD-5AC47224F9E7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20CCF0-7C81-4447-93E3-C28DE805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A6A283-2CDF-4837-BD06-74208EA7AE05}"/>
              </a:ext>
            </a:extLst>
          </p:cNvPr>
          <p:cNvGrpSpPr/>
          <p:nvPr/>
        </p:nvGrpSpPr>
        <p:grpSpPr>
          <a:xfrm>
            <a:off x="-650297" y="1721226"/>
            <a:ext cx="457200" cy="550026"/>
            <a:chOff x="-877363" y="883404"/>
            <a:chExt cx="457200" cy="55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EC06DB-95F2-44E5-89C8-2997195D70BD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B8DE65-4C5B-4D18-A90F-684738245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2ED475-0295-4765-9158-065AC38E237D}"/>
              </a:ext>
            </a:extLst>
          </p:cNvPr>
          <p:cNvGrpSpPr/>
          <p:nvPr/>
        </p:nvGrpSpPr>
        <p:grpSpPr>
          <a:xfrm>
            <a:off x="-721421" y="2837754"/>
            <a:ext cx="457200" cy="652440"/>
            <a:chOff x="-877363" y="883404"/>
            <a:chExt cx="457200" cy="55002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C54EE2-E7AE-407F-ACBA-B6349836A1DB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22FD59-183D-4282-828B-57FF9AFD3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1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57409 0.04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125 L 0.57904 0.245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20481 0.280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B3911-9215-4874-B7D9-F96E7A0433A9}"/>
              </a:ext>
            </a:extLst>
          </p:cNvPr>
          <p:cNvSpPr/>
          <p:nvPr/>
        </p:nvSpPr>
        <p:spPr>
          <a:xfrm>
            <a:off x="4633096" y="292077"/>
            <a:ext cx="1157689" cy="584775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0D4C3C-4D4C-48EE-B457-C17C3C66F9A9}"/>
              </a:ext>
            </a:extLst>
          </p:cNvPr>
          <p:cNvSpPr txBox="1"/>
          <p:nvPr/>
        </p:nvSpPr>
        <p:spPr>
          <a:xfrm>
            <a:off x="1187980" y="690786"/>
            <a:ext cx="945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০৪।মহাকাশে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স্টেশনারী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8A982-AE99-43B4-A98A-9EF543F8383A}"/>
              </a:ext>
            </a:extLst>
          </p:cNvPr>
          <p:cNvSpPr txBox="1"/>
          <p:nvPr/>
        </p:nvSpPr>
        <p:spPr>
          <a:xfrm>
            <a:off x="1862875" y="1062986"/>
            <a:ext cx="3432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১৯৮৫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07FA5-BF5D-422B-9C94-2EC255E40CAF}"/>
              </a:ext>
            </a:extLst>
          </p:cNvPr>
          <p:cNvSpPr txBox="1"/>
          <p:nvPr/>
        </p:nvSpPr>
        <p:spPr>
          <a:xfrm>
            <a:off x="6316071" y="1134282"/>
            <a:ext cx="3117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২০০৩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50F8D-FC01-4351-91FA-F5A1C8F39D34}"/>
              </a:ext>
            </a:extLst>
          </p:cNvPr>
          <p:cNvSpPr txBox="1"/>
          <p:nvPr/>
        </p:nvSpPr>
        <p:spPr>
          <a:xfrm>
            <a:off x="1893682" y="1459616"/>
            <a:ext cx="188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.১৯৫২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56AA7D-C2AD-437D-81BF-C510C4D5E827}"/>
              </a:ext>
            </a:extLst>
          </p:cNvPr>
          <p:cNvSpPr txBox="1"/>
          <p:nvPr/>
        </p:nvSpPr>
        <p:spPr>
          <a:xfrm>
            <a:off x="6373221" y="1620991"/>
            <a:ext cx="396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.১৯৬৪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DAAB17-3DD8-4289-BEDA-64560F69FC89}"/>
              </a:ext>
            </a:extLst>
          </p:cNvPr>
          <p:cNvSpPr txBox="1"/>
          <p:nvPr/>
        </p:nvSpPr>
        <p:spPr>
          <a:xfrm>
            <a:off x="1189148" y="2576144"/>
            <a:ext cx="1036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৫।বাংলাদেশে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6A23C-4077-4738-9B77-2C6489803B12}"/>
              </a:ext>
            </a:extLst>
          </p:cNvPr>
          <p:cNvSpPr txBox="1"/>
          <p:nvPr/>
        </p:nvSpPr>
        <p:spPr>
          <a:xfrm>
            <a:off x="1696187" y="4889103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ক.৮৪তম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0B95A-515E-45EF-95C5-816F82D594D3}"/>
              </a:ext>
            </a:extLst>
          </p:cNvPr>
          <p:cNvSpPr txBox="1"/>
          <p:nvPr/>
        </p:nvSpPr>
        <p:spPr>
          <a:xfrm>
            <a:off x="6342414" y="490624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খ.৫৭তম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A49DC-E2AB-4A74-A66D-4475807E6A9E}"/>
              </a:ext>
            </a:extLst>
          </p:cNvPr>
          <p:cNvSpPr txBox="1"/>
          <p:nvPr/>
        </p:nvSpPr>
        <p:spPr>
          <a:xfrm>
            <a:off x="1862875" y="3466249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গ.২০১৮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4F2192-1542-4D46-AB99-E42E059736F1}"/>
              </a:ext>
            </a:extLst>
          </p:cNvPr>
          <p:cNvSpPr txBox="1"/>
          <p:nvPr/>
        </p:nvSpPr>
        <p:spPr>
          <a:xfrm>
            <a:off x="6392438" y="3439388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১৯৯৬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CE75D-C18C-4D6F-9388-FF5E2EEE49A8}"/>
              </a:ext>
            </a:extLst>
          </p:cNvPr>
          <p:cNvSpPr txBox="1"/>
          <p:nvPr/>
        </p:nvSpPr>
        <p:spPr>
          <a:xfrm>
            <a:off x="1893682" y="3052344"/>
            <a:ext cx="35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ক.২০০১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4A1E08-1276-4AC7-8B86-80EB96B8A6EC}"/>
              </a:ext>
            </a:extLst>
          </p:cNvPr>
          <p:cNvSpPr txBox="1"/>
          <p:nvPr/>
        </p:nvSpPr>
        <p:spPr>
          <a:xfrm>
            <a:off x="6342414" y="2988620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খ.১৯৯০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A36EAD-4AC6-4722-9B4C-D31A206B9D54}"/>
              </a:ext>
            </a:extLst>
          </p:cNvPr>
          <p:cNvSpPr txBox="1"/>
          <p:nvPr/>
        </p:nvSpPr>
        <p:spPr>
          <a:xfrm>
            <a:off x="6359571" y="5322987"/>
            <a:ext cx="3532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ঘ.২০তম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C90E9E-FF91-42BA-B4B5-1823C3F00DCC}"/>
              </a:ext>
            </a:extLst>
          </p:cNvPr>
          <p:cNvSpPr txBox="1"/>
          <p:nvPr/>
        </p:nvSpPr>
        <p:spPr>
          <a:xfrm>
            <a:off x="1679030" y="5332995"/>
            <a:ext cx="3532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১৬তম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D2FD4F-CBB1-4D12-9019-7D35F32B6480}"/>
              </a:ext>
            </a:extLst>
          </p:cNvPr>
          <p:cNvSpPr txBox="1"/>
          <p:nvPr/>
        </p:nvSpPr>
        <p:spPr>
          <a:xfrm>
            <a:off x="1131998" y="4430482"/>
            <a:ext cx="10368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৬।স্যাটেলাইট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প্রেরণকারী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0B8A9DA-FC10-4C69-867B-C0E167D8D1A0}"/>
              </a:ext>
            </a:extLst>
          </p:cNvPr>
          <p:cNvGrpSpPr/>
          <p:nvPr/>
        </p:nvGrpSpPr>
        <p:grpSpPr>
          <a:xfrm>
            <a:off x="-650297" y="774570"/>
            <a:ext cx="457200" cy="550026"/>
            <a:chOff x="-877363" y="883404"/>
            <a:chExt cx="457200" cy="550026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9D5A552-51E6-46D8-BADD-5AC47224F9E7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20CCF0-7C81-4447-93E3-C28DE8059B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1A6A283-2CDF-4837-BD06-74208EA7AE05}"/>
              </a:ext>
            </a:extLst>
          </p:cNvPr>
          <p:cNvGrpSpPr/>
          <p:nvPr/>
        </p:nvGrpSpPr>
        <p:grpSpPr>
          <a:xfrm>
            <a:off x="-650297" y="1721226"/>
            <a:ext cx="457200" cy="550026"/>
            <a:chOff x="-877363" y="883404"/>
            <a:chExt cx="457200" cy="55002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0EC06DB-95F2-44E5-89C8-2997195D70BD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AB8DE65-4C5B-4D18-A90F-684738245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72ED475-0295-4765-9158-065AC38E237D}"/>
              </a:ext>
            </a:extLst>
          </p:cNvPr>
          <p:cNvGrpSpPr/>
          <p:nvPr/>
        </p:nvGrpSpPr>
        <p:grpSpPr>
          <a:xfrm>
            <a:off x="-721421" y="2837754"/>
            <a:ext cx="457200" cy="652440"/>
            <a:chOff x="-877363" y="883404"/>
            <a:chExt cx="457200" cy="550026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EC54EE2-E7AE-407F-ACBA-B6349836A1DB}"/>
                </a:ext>
              </a:extLst>
            </p:cNvPr>
            <p:cNvCxnSpPr>
              <a:cxnSpLocks/>
            </p:cNvCxnSpPr>
            <p:nvPr/>
          </p:nvCxnSpPr>
          <p:spPr>
            <a:xfrm>
              <a:off x="-877363" y="1145014"/>
              <a:ext cx="162233" cy="28841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22FD59-183D-4282-828B-57FF9AFD39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729263" y="883404"/>
              <a:ext cx="309100" cy="5434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73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5754 0.1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63" y="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125 L 0.21159 0.257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58112 0.278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9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5415E-3C52-430C-AEF8-715E8ECDA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22" y="1632891"/>
            <a:ext cx="3962400" cy="2545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1F6531-F42E-46D1-9ABA-DF56B5201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01" y="1713292"/>
            <a:ext cx="4346915" cy="2388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79212B-0397-4341-8937-45618C6DAC44}"/>
              </a:ext>
            </a:extLst>
          </p:cNvPr>
          <p:cNvSpPr/>
          <p:nvPr/>
        </p:nvSpPr>
        <p:spPr>
          <a:xfrm>
            <a:off x="3656222" y="803126"/>
            <a:ext cx="4267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32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450784F-EA85-49C2-8A9D-AA50D53E64F3}"/>
              </a:ext>
            </a:extLst>
          </p:cNvPr>
          <p:cNvSpPr txBox="1">
            <a:spLocks noChangeArrowheads="1"/>
          </p:cNvSpPr>
          <p:nvPr/>
        </p:nvSpPr>
        <p:spPr>
          <a:xfrm>
            <a:off x="1449201" y="4623823"/>
            <a:ext cx="10555986" cy="1143000"/>
          </a:xfrm>
          <a:prstGeom prst="rect">
            <a:avLst/>
          </a:prstGeom>
        </p:spPr>
        <p:txBody>
          <a:bodyPr/>
          <a:lstStyle>
            <a:lvl1pPr marL="188595" indent="-188595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3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78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297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016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735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C347CA5-DB79-4AA3-9A2E-4B8EFC9E0D3F}"/>
              </a:ext>
            </a:extLst>
          </p:cNvPr>
          <p:cNvSpPr/>
          <p:nvPr/>
        </p:nvSpPr>
        <p:spPr>
          <a:xfrm>
            <a:off x="1917290" y="1548580"/>
            <a:ext cx="7834932" cy="2713703"/>
          </a:xfrm>
          <a:prstGeom prst="frame">
            <a:avLst>
              <a:gd name="adj1" fmla="val 348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owchart: Multidocument 11">
            <a:extLst>
              <a:ext uri="{FF2B5EF4-FFF2-40B4-BE49-F238E27FC236}">
                <a16:creationId xmlns:a16="http://schemas.microsoft.com/office/drawing/2014/main" id="{575F6F7C-A3A1-49EA-8BFA-8E70C84325B8}"/>
              </a:ext>
            </a:extLst>
          </p:cNvPr>
          <p:cNvSpPr/>
          <p:nvPr/>
        </p:nvSpPr>
        <p:spPr>
          <a:xfrm>
            <a:off x="968913" y="4463144"/>
            <a:ext cx="665607" cy="976076"/>
          </a:xfrm>
          <a:prstGeom prst="flowChartMultidocument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3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D586DD-2D75-406E-900B-5DB0FFC2B012}"/>
              </a:ext>
            </a:extLst>
          </p:cNvPr>
          <p:cNvSpPr/>
          <p:nvPr/>
        </p:nvSpPr>
        <p:spPr>
          <a:xfrm>
            <a:off x="5369120" y="2852021"/>
            <a:ext cx="619584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37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4F113B96-A16F-4A03-A8AB-DA35CCA4A529}"/>
              </a:ext>
            </a:extLst>
          </p:cNvPr>
          <p:cNvSpPr txBox="1"/>
          <p:nvPr/>
        </p:nvSpPr>
        <p:spPr>
          <a:xfrm>
            <a:off x="3028932" y="394879"/>
            <a:ext cx="613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6F18F19-43FE-49E7-8547-C20781CBC2FE}"/>
              </a:ext>
            </a:extLst>
          </p:cNvPr>
          <p:cNvSpPr txBox="1"/>
          <p:nvPr/>
        </p:nvSpPr>
        <p:spPr>
          <a:xfrm>
            <a:off x="3265415" y="5368354"/>
            <a:ext cx="739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699D8-86E3-4DC5-8150-26A648B06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79" y="1324304"/>
            <a:ext cx="6860194" cy="3812122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60364B48-B9D9-451C-9317-72356FFAB983}"/>
              </a:ext>
            </a:extLst>
          </p:cNvPr>
          <p:cNvSpPr/>
          <p:nvPr/>
        </p:nvSpPr>
        <p:spPr>
          <a:xfrm>
            <a:off x="2520479" y="1143826"/>
            <a:ext cx="6860194" cy="4021768"/>
          </a:xfrm>
          <a:prstGeom prst="frame">
            <a:avLst>
              <a:gd name="adj1" fmla="val 3915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4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FD6DB7AC-BE11-4B26-B81A-46E9CC205985}"/>
              </a:ext>
            </a:extLst>
          </p:cNvPr>
          <p:cNvSpPr txBox="1"/>
          <p:nvPr/>
        </p:nvSpPr>
        <p:spPr>
          <a:xfrm>
            <a:off x="3028932" y="5422549"/>
            <a:ext cx="733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0E7258F-F97E-42E7-BD58-3A71C9E70EFB}"/>
              </a:ext>
            </a:extLst>
          </p:cNvPr>
          <p:cNvSpPr txBox="1"/>
          <p:nvPr/>
        </p:nvSpPr>
        <p:spPr>
          <a:xfrm>
            <a:off x="3612257" y="5374784"/>
            <a:ext cx="7892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F113B96-A16F-4A03-A8AB-DA35CCA4A529}"/>
              </a:ext>
            </a:extLst>
          </p:cNvPr>
          <p:cNvSpPr txBox="1"/>
          <p:nvPr/>
        </p:nvSpPr>
        <p:spPr>
          <a:xfrm>
            <a:off x="3028932" y="394879"/>
            <a:ext cx="6134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A4C360E-1AFE-4EDB-95D0-4B4EF7E148A3}"/>
              </a:ext>
            </a:extLst>
          </p:cNvPr>
          <p:cNvSpPr txBox="1"/>
          <p:nvPr/>
        </p:nvSpPr>
        <p:spPr>
          <a:xfrm>
            <a:off x="4812740" y="5374784"/>
            <a:ext cx="435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46F18F19-43FE-49E7-8547-C20781CBC2FE}"/>
              </a:ext>
            </a:extLst>
          </p:cNvPr>
          <p:cNvSpPr txBox="1"/>
          <p:nvPr/>
        </p:nvSpPr>
        <p:spPr>
          <a:xfrm>
            <a:off x="6023005" y="5422549"/>
            <a:ext cx="508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ফাইবারের মাধ্যমে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043B09-4394-4AE8-AC2B-D62B6647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87" y="1456436"/>
            <a:ext cx="6124153" cy="339380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2B86E-D169-4957-85B2-A96F38913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40" y="3311228"/>
            <a:ext cx="3326829" cy="1539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1DA77-9A9B-49A5-8D4C-6E7BF83F3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641" y="1423179"/>
            <a:ext cx="3337663" cy="1903374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A22BFB4A-8645-4810-B2E2-644426BF28DE}"/>
              </a:ext>
            </a:extLst>
          </p:cNvPr>
          <p:cNvSpPr/>
          <p:nvPr/>
        </p:nvSpPr>
        <p:spPr>
          <a:xfrm>
            <a:off x="1338696" y="1324303"/>
            <a:ext cx="9649870" cy="3525934"/>
          </a:xfrm>
          <a:prstGeom prst="frame">
            <a:avLst>
              <a:gd name="adj1" fmla="val 3915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6AC3EF-E8D1-43CE-B855-E190C0BE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44" y="1860811"/>
            <a:ext cx="4315450" cy="28769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A9EAB0-EBE8-4125-9044-1606CA666211}"/>
              </a:ext>
            </a:extLst>
          </p:cNvPr>
          <p:cNvSpPr txBox="1">
            <a:spLocks noChangeArrowheads="1"/>
          </p:cNvSpPr>
          <p:nvPr/>
        </p:nvSpPr>
        <p:spPr>
          <a:xfrm>
            <a:off x="3878317" y="923319"/>
            <a:ext cx="6727371" cy="914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 অপটিক্যাল ফাইবার</a:t>
            </a:r>
            <a:endParaRPr lang="en-US" sz="4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CAA85D-FDB0-4476-A212-FC3954D0C042}"/>
              </a:ext>
            </a:extLst>
          </p:cNvPr>
          <p:cNvSpPr txBox="1">
            <a:spLocks noChangeArrowheads="1"/>
          </p:cNvSpPr>
          <p:nvPr/>
        </p:nvSpPr>
        <p:spPr>
          <a:xfrm>
            <a:off x="1873652" y="961735"/>
            <a:ext cx="2757342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79D061-5F29-4B58-B067-2BE309054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94" y="1933210"/>
            <a:ext cx="4315450" cy="269715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D534B02-7B4E-4423-94D3-DA4510905CE1}"/>
              </a:ext>
            </a:extLst>
          </p:cNvPr>
          <p:cNvSpPr/>
          <p:nvPr/>
        </p:nvSpPr>
        <p:spPr>
          <a:xfrm>
            <a:off x="1344344" y="1849265"/>
            <a:ext cx="8758301" cy="2876966"/>
          </a:xfrm>
          <a:prstGeom prst="frame">
            <a:avLst>
              <a:gd name="adj1" fmla="val 3915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745A86-5756-4F9B-B3C7-FAC9F9F555BF}"/>
              </a:ext>
            </a:extLst>
          </p:cNvPr>
          <p:cNvSpPr/>
          <p:nvPr/>
        </p:nvSpPr>
        <p:spPr>
          <a:xfrm>
            <a:off x="3753692" y="1244206"/>
            <a:ext cx="23423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D1E62-A642-414E-8287-9424F2249011}"/>
              </a:ext>
            </a:extLst>
          </p:cNvPr>
          <p:cNvSpPr txBox="1"/>
          <p:nvPr/>
        </p:nvSpPr>
        <p:spPr>
          <a:xfrm>
            <a:off x="1859436" y="2466386"/>
            <a:ext cx="463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53E0F7C-2C1A-4F26-A150-259845C84C38}"/>
              </a:ext>
            </a:extLst>
          </p:cNvPr>
          <p:cNvSpPr txBox="1"/>
          <p:nvPr/>
        </p:nvSpPr>
        <p:spPr>
          <a:xfrm>
            <a:off x="1170416" y="3335098"/>
            <a:ext cx="601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581389A-F964-4450-87BA-0400300D2C32}"/>
              </a:ext>
            </a:extLst>
          </p:cNvPr>
          <p:cNvSpPr txBox="1"/>
          <p:nvPr/>
        </p:nvSpPr>
        <p:spPr>
          <a:xfrm>
            <a:off x="1170416" y="4011449"/>
            <a:ext cx="9851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A8E870E-A44C-4B39-BBA3-255BCE9CF532}"/>
              </a:ext>
            </a:extLst>
          </p:cNvPr>
          <p:cNvSpPr txBox="1"/>
          <p:nvPr/>
        </p:nvSpPr>
        <p:spPr>
          <a:xfrm>
            <a:off x="1170416" y="4705653"/>
            <a:ext cx="1027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8" name="Explosion 1 3">
            <a:extLst>
              <a:ext uri="{FF2B5EF4-FFF2-40B4-BE49-F238E27FC236}">
                <a16:creationId xmlns:a16="http://schemas.microsoft.com/office/drawing/2014/main" id="{F569500C-0D55-4420-83BF-6D107039F868}"/>
              </a:ext>
            </a:extLst>
          </p:cNvPr>
          <p:cNvSpPr/>
          <p:nvPr/>
        </p:nvSpPr>
        <p:spPr>
          <a:xfrm>
            <a:off x="3879439" y="623717"/>
            <a:ext cx="3131127" cy="2080342"/>
          </a:xfrm>
          <a:prstGeom prst="irregularSeal1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475FDD1-7CB9-44A3-A344-499F43E3A380}"/>
              </a:ext>
            </a:extLst>
          </p:cNvPr>
          <p:cNvSpPr txBox="1"/>
          <p:nvPr/>
        </p:nvSpPr>
        <p:spPr>
          <a:xfrm>
            <a:off x="660400" y="5352355"/>
            <a:ext cx="1087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উপগ্রহ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37C8660-5209-4DAF-AF2B-8423CDE16C31}"/>
              </a:ext>
            </a:extLst>
          </p:cNvPr>
          <p:cNvSpPr txBox="1"/>
          <p:nvPr/>
        </p:nvSpPr>
        <p:spPr>
          <a:xfrm>
            <a:off x="4673609" y="257605"/>
            <a:ext cx="3110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FE76AA-3A15-423E-A6E7-03F8658BC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80" y="1182413"/>
            <a:ext cx="7227774" cy="4065623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47485942-7670-4D6D-B85A-ADE87C46849A}"/>
              </a:ext>
            </a:extLst>
          </p:cNvPr>
          <p:cNvSpPr/>
          <p:nvPr/>
        </p:nvSpPr>
        <p:spPr>
          <a:xfrm>
            <a:off x="2161235" y="1078094"/>
            <a:ext cx="7361143" cy="4169942"/>
          </a:xfrm>
          <a:prstGeom prst="frame">
            <a:avLst>
              <a:gd name="adj1" fmla="val 3915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4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>
            <a:extLst>
              <a:ext uri="{FF2B5EF4-FFF2-40B4-BE49-F238E27FC236}">
                <a16:creationId xmlns:a16="http://schemas.microsoft.com/office/drawing/2014/main" id="{DA8777A1-040E-4630-AC7A-FBF69215771B}"/>
              </a:ext>
            </a:extLst>
          </p:cNvPr>
          <p:cNvSpPr txBox="1"/>
          <p:nvPr/>
        </p:nvSpPr>
        <p:spPr>
          <a:xfrm>
            <a:off x="1531424" y="686348"/>
            <a:ext cx="195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A505D-4CA7-4142-A296-60429016D596}"/>
              </a:ext>
            </a:extLst>
          </p:cNvPr>
          <p:cNvSpPr/>
          <p:nvPr/>
        </p:nvSpPr>
        <p:spPr>
          <a:xfrm>
            <a:off x="4583742" y="5255938"/>
            <a:ext cx="36439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বলতে কী বুঝ 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0FE63-9474-487C-A4A5-B6E21450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1809750"/>
            <a:ext cx="5857875" cy="3238500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7B399D6F-6DCD-4CD4-A2D9-1905EE7F4D69}"/>
              </a:ext>
            </a:extLst>
          </p:cNvPr>
          <p:cNvSpPr/>
          <p:nvPr/>
        </p:nvSpPr>
        <p:spPr>
          <a:xfrm>
            <a:off x="3167062" y="1744007"/>
            <a:ext cx="5857875" cy="3369986"/>
          </a:xfrm>
          <a:prstGeom prst="frame">
            <a:avLst>
              <a:gd name="adj1" fmla="val 3915"/>
            </a:avLst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DB75E29-D9BC-401A-9818-90270D2A03FC}"/>
              </a:ext>
            </a:extLst>
          </p:cNvPr>
          <p:cNvSpPr txBox="1"/>
          <p:nvPr/>
        </p:nvSpPr>
        <p:spPr>
          <a:xfrm>
            <a:off x="8589121" y="686347"/>
            <a:ext cx="1952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9033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EF99F-426B-4F65-B8B6-50C862BCF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782" y="965413"/>
            <a:ext cx="5686024" cy="353139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957314A-803A-4BC5-BDF6-87AFC8FD8F6D}"/>
              </a:ext>
            </a:extLst>
          </p:cNvPr>
          <p:cNvSpPr txBox="1">
            <a:spLocks/>
          </p:cNvSpPr>
          <p:nvPr/>
        </p:nvSpPr>
        <p:spPr>
          <a:xfrm>
            <a:off x="3763046" y="173251"/>
            <a:ext cx="548717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জিও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স্টেশনারি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spc="50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AB669E34-AB97-4473-BDE8-18809B1E4BF4}"/>
              </a:ext>
            </a:extLst>
          </p:cNvPr>
          <p:cNvSpPr txBox="1"/>
          <p:nvPr/>
        </p:nvSpPr>
        <p:spPr>
          <a:xfrm>
            <a:off x="925338" y="4887352"/>
            <a:ext cx="998429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sp>
        <p:nvSpPr>
          <p:cNvPr id="17" name="TextBox 38">
            <a:extLst>
              <a:ext uri="{FF2B5EF4-FFF2-40B4-BE49-F238E27FC236}">
                <a16:creationId xmlns:a16="http://schemas.microsoft.com/office/drawing/2014/main" id="{11AC1275-3D9C-4B19-BDDC-27426E748B33}"/>
              </a:ext>
            </a:extLst>
          </p:cNvPr>
          <p:cNvSpPr txBox="1"/>
          <p:nvPr/>
        </p:nvSpPr>
        <p:spPr>
          <a:xfrm>
            <a:off x="760912" y="5010979"/>
            <a:ext cx="1014871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জিও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স্টেশনারি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8" name="TextBox 38">
            <a:extLst>
              <a:ext uri="{FF2B5EF4-FFF2-40B4-BE49-F238E27FC236}">
                <a16:creationId xmlns:a16="http://schemas.microsoft.com/office/drawing/2014/main" id="{1B05A4EC-A3B1-43BC-8790-1B14FE1430AE}"/>
              </a:ext>
            </a:extLst>
          </p:cNvPr>
          <p:cNvSpPr txBox="1"/>
          <p:nvPr/>
        </p:nvSpPr>
        <p:spPr>
          <a:xfrm>
            <a:off x="617334" y="4751669"/>
            <a:ext cx="11041257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স্যাটেলাইটকে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চব্বিশ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ঘণ্টায়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আকাশের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19" name="TextBox 38">
            <a:extLst>
              <a:ext uri="{FF2B5EF4-FFF2-40B4-BE49-F238E27FC236}">
                <a16:creationId xmlns:a16="http://schemas.microsoft.com/office/drawing/2014/main" id="{05D6B356-8F2F-4350-AA2D-86CCE94D89BC}"/>
              </a:ext>
            </a:extLst>
          </p:cNvPr>
          <p:cNvSpPr txBox="1"/>
          <p:nvPr/>
        </p:nvSpPr>
        <p:spPr>
          <a:xfrm>
            <a:off x="925338" y="4815369"/>
            <a:ext cx="998429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95021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79004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5062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80083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975104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0125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6514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60166" algn="l" defTabSz="790042" rtl="0" eaLnBrk="1" latinLnBrk="0" hangingPunct="1">
              <a:defRPr sz="155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মধ্যাকষর্ণ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ঘুরে,তাই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61C6D0-50C8-46CF-B8F5-3FEB1196AB46}"/>
              </a:ext>
            </a:extLst>
          </p:cNvPr>
          <p:cNvSpPr/>
          <p:nvPr/>
        </p:nvSpPr>
        <p:spPr>
          <a:xfrm>
            <a:off x="2794298" y="828567"/>
            <a:ext cx="5951496" cy="3805085"/>
          </a:xfrm>
          <a:prstGeom prst="frame">
            <a:avLst>
              <a:gd name="adj1" fmla="val 39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690</Words>
  <Application>Microsoft Office PowerPoint</Application>
  <PresentationFormat>Widescreen</PresentationFormat>
  <Paragraphs>112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454</cp:revision>
  <dcterms:created xsi:type="dcterms:W3CDTF">2021-06-03T02:11:11Z</dcterms:created>
  <dcterms:modified xsi:type="dcterms:W3CDTF">2021-06-06T05:59:46Z</dcterms:modified>
</cp:coreProperties>
</file>