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4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1122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32D6FD-77B9-435D-A55C-D17131D0BA6B}" type="datetimeFigureOut">
              <a:rPr lang="en-US" smtClean="0"/>
              <a:t>06-Jun-21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DC7DAE-A9BB-4AFF-9D63-8742EBD13A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8447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DC7DAE-A9BB-4AFF-9D63-8742EBD13A7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111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06-Jun-21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06-Jun-21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06-Jun-21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06-Jun-21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06-Jun-21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06-Jun-21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06-Jun-21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06-Jun-21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06-Jun-21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06-Jun-21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06-Jun-21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06-Jun-21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19400"/>
            <a:ext cx="9144000" cy="4038600"/>
          </a:xfrm>
          <a:prstGeom prst="rect">
            <a:avLst/>
          </a:prstGeom>
        </p:spPr>
      </p:pic>
      <p:pic>
        <p:nvPicPr>
          <p:cNvPr id="4" name="Picture 3" descr="Good-Morning-Glitters-43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96975"/>
            <a:ext cx="9144000" cy="2722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003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0480"/>
            <a:ext cx="8686800" cy="830997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dirty="0"/>
              <a:t>Hurrah! We have won the match.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2400" y="1356360"/>
            <a:ext cx="8763000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It is a mater of joy that we have won the match.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2133600"/>
            <a:ext cx="6514351" cy="385953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28600" y="6096000"/>
            <a:ext cx="8915400" cy="707886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Hurrah </a:t>
            </a:r>
            <a:r>
              <a:rPr lang="bn-BD" sz="4000" dirty="0"/>
              <a:t>থাকলে </a:t>
            </a:r>
            <a:r>
              <a:rPr lang="en-US" sz="4000" dirty="0"/>
              <a:t>matter of joy </a:t>
            </a:r>
            <a:r>
              <a:rPr lang="bn-BD" sz="4000" dirty="0"/>
              <a:t>বসে।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03468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" y="0"/>
            <a:ext cx="9144000" cy="110799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600" dirty="0"/>
              <a:t>Evaluation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1116926"/>
            <a:ext cx="9143999" cy="2739211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dirty="0"/>
              <a:t>1.How exciting the game is! (Assertive)</a:t>
            </a:r>
          </a:p>
          <a:p>
            <a:pPr algn="ctr"/>
            <a:r>
              <a:rPr lang="en-US" sz="4400" dirty="0"/>
              <a:t>2. If I were a president! (Assertive)</a:t>
            </a:r>
          </a:p>
          <a:p>
            <a:pPr algn="ctr"/>
            <a:r>
              <a:rPr lang="en-US" sz="4400" dirty="0"/>
              <a:t>3. How lucky he is! (Assertive)</a:t>
            </a:r>
          </a:p>
          <a:p>
            <a:pPr algn="ctr"/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-34638" y="3796437"/>
            <a:ext cx="9178638" cy="830997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dirty="0"/>
              <a:t>1.The game is very exciting.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-20784" y="4627434"/>
            <a:ext cx="9164783" cy="830997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dirty="0"/>
              <a:t>2.I wish I were a president.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-20784" y="5458431"/>
            <a:ext cx="9164784" cy="830997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dirty="0"/>
              <a:t>3.He is very lucky.</a:t>
            </a:r>
          </a:p>
        </p:txBody>
      </p:sp>
    </p:spTree>
    <p:extLst>
      <p:ext uri="{BB962C8B-B14F-4D97-AF65-F5344CB8AC3E}">
        <p14:creationId xmlns:p14="http://schemas.microsoft.com/office/powerpoint/2010/main" val="3538805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762000"/>
            <a:ext cx="8534400" cy="1862048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1500" dirty="0"/>
              <a:t>Home work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71500" y="3276600"/>
            <a:ext cx="8001000" cy="52322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2800" dirty="0"/>
              <a:t>দশটি </a:t>
            </a:r>
            <a:r>
              <a:rPr lang="en-US" sz="2800" dirty="0"/>
              <a:t>exclamatory sentence </a:t>
            </a:r>
            <a:r>
              <a:rPr lang="bn-BD" sz="2800" dirty="0"/>
              <a:t>বাড়ী থেকে লিখে আনবে।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93270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8600" y="129429"/>
            <a:ext cx="9780784" cy="6652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7694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3164681"/>
            <a:ext cx="9144000" cy="3970318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Presented By</a:t>
            </a:r>
          </a:p>
          <a:p>
            <a:pPr algn="ctr"/>
            <a:r>
              <a:rPr lang="en-US" sz="3600" b="1" cap="all" dirty="0" err="1">
                <a:effectLst>
                  <a:reflection blurRad="12700" stA="28000" endPos="45000" dist="1016" dir="5400000" sy="-100000" algn="bl"/>
                </a:effectLst>
                <a:latin typeface="NikoshBAN" pitchFamily="2" charset="0"/>
                <a:cs typeface="NikoshBAN" pitchFamily="2" charset="0"/>
              </a:rPr>
              <a:t>md.</a:t>
            </a:r>
            <a:r>
              <a:rPr lang="en-US" sz="3600" b="1" cap="all" dirty="0">
                <a:effectLst>
                  <a:reflection blurRad="12700" stA="28000" endPos="45000" dist="1016" dir="5400000" sy="-100000" algn="bl"/>
                </a:effectLst>
                <a:latin typeface="NikoshBAN" pitchFamily="2" charset="0"/>
                <a:cs typeface="NikoshBAN" pitchFamily="2" charset="0"/>
              </a:rPr>
              <a:t> KHALILUR RAHMAN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b="1" cap="all" dirty="0">
                <a:effectLst>
                  <a:reflection blurRad="12700" stA="28000" endPos="45000" dist="1016" dir="5400000" sy="-100000" algn="bl"/>
                </a:effectLst>
                <a:latin typeface="NikoshBAN" pitchFamily="2" charset="0"/>
                <a:cs typeface="NikoshBAN" pitchFamily="2" charset="0"/>
              </a:rPr>
              <a:t>ASSISTANT TEACHER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b="1" cap="all" dirty="0">
                <a:effectLst>
                  <a:reflection blurRad="12700" stA="28000" endPos="45000" dist="1016" dir="5400000" sy="-100000" algn="bl"/>
                </a:effectLst>
                <a:latin typeface="NikoshBAN" pitchFamily="2" charset="0"/>
                <a:cs typeface="NikoshBAN" pitchFamily="2" charset="0"/>
              </a:rPr>
              <a:t>ATGHARIA HIGH SCHOOL, </a:t>
            </a:r>
          </a:p>
          <a:p>
            <a:pPr algn="ctr"/>
            <a:r>
              <a:rPr lang="en-US" sz="3600" b="1" cap="all" dirty="0">
                <a:effectLst>
                  <a:reflection blurRad="12700" stA="28000" endPos="45000" dist="1016" dir="5400000" sy="-100000" algn="bl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/>
              <a:t>Email: khalilur521970@gmail.com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0" y="0"/>
            <a:ext cx="2971800" cy="316468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006151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6672"/>
            <a:ext cx="9144000" cy="58785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9600"/>
              <a:t>Class seven</a:t>
            </a:r>
            <a:endParaRPr lang="en-US" sz="9600" dirty="0"/>
          </a:p>
          <a:p>
            <a:pPr algn="ctr"/>
            <a:r>
              <a:rPr lang="en-US" sz="7200" dirty="0"/>
              <a:t>English 2</a:t>
            </a:r>
            <a:r>
              <a:rPr lang="en-US" sz="7200" baseline="30000" dirty="0"/>
              <a:t>nd</a:t>
            </a:r>
            <a:endParaRPr lang="en-US" sz="7200" dirty="0"/>
          </a:p>
          <a:p>
            <a:pPr algn="ctr"/>
            <a:r>
              <a:rPr lang="en-US" sz="8800" dirty="0"/>
              <a:t>Transformation</a:t>
            </a:r>
          </a:p>
          <a:p>
            <a:r>
              <a:rPr lang="en-US" sz="6000" dirty="0"/>
              <a:t>Exclamatory to assertive</a:t>
            </a:r>
          </a:p>
          <a:p>
            <a:r>
              <a:rPr lang="en-US" sz="5400" dirty="0"/>
              <a:t>Time:45minutes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0" y="6248400"/>
            <a:ext cx="3276600" cy="228600"/>
          </a:xfrm>
        </p:spPr>
        <p:txBody>
          <a:bodyPr/>
          <a:lstStyle/>
          <a:p>
            <a:fld id="{53115726-E28C-4161-B857-BA26A5F7A5C8}" type="datetime3">
              <a:rPr lang="en-US" sz="2800" b="1" smtClean="0">
                <a:solidFill>
                  <a:srgbClr val="FF0000"/>
                </a:solidFill>
              </a:rPr>
              <a:t>6 June 2021</a:t>
            </a:fld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1633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2400" y="76200"/>
            <a:ext cx="5334301" cy="67818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581400" y="228600"/>
            <a:ext cx="5410200" cy="830997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4800" dirty="0"/>
              <a:t>How nice the rose is!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429000" y="2249269"/>
            <a:ext cx="5562600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3600" dirty="0"/>
              <a:t>What kind of sentence it is?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429000" y="3784937"/>
            <a:ext cx="5562600" cy="1015663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/>
              <a:t>Ans</a:t>
            </a:r>
            <a:r>
              <a:rPr lang="en-US" sz="6000" dirty="0"/>
              <a:t>: exclamatory</a:t>
            </a:r>
          </a:p>
        </p:txBody>
      </p:sp>
    </p:spTree>
    <p:extLst>
      <p:ext uri="{BB962C8B-B14F-4D97-AF65-F5344CB8AC3E}">
        <p14:creationId xmlns:p14="http://schemas.microsoft.com/office/powerpoint/2010/main" val="2062304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434400"/>
            <a:ext cx="8610600" cy="550920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8800" dirty="0"/>
              <a:t>Our todays topics is Transformation </a:t>
            </a:r>
          </a:p>
          <a:p>
            <a:r>
              <a:rPr lang="en-US" sz="8800" dirty="0"/>
              <a:t>Exclamatory to Assertive</a:t>
            </a:r>
          </a:p>
        </p:txBody>
      </p:sp>
    </p:spTree>
    <p:extLst>
      <p:ext uri="{BB962C8B-B14F-4D97-AF65-F5344CB8AC3E}">
        <p14:creationId xmlns:p14="http://schemas.microsoft.com/office/powerpoint/2010/main" val="3259959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745159"/>
            <a:ext cx="8839200" cy="76944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4400" dirty="0"/>
              <a:t>How/what + adjective + Subject Verb!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447800" y="373559"/>
            <a:ext cx="5486400" cy="769441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4400" dirty="0"/>
              <a:t>Exclamatory sentence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00200" y="3283803"/>
            <a:ext cx="5181600" cy="830997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dirty="0"/>
              <a:t>Assertive sentence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6200" y="5188803"/>
            <a:ext cx="8839200" cy="830997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dirty="0"/>
              <a:t>Sub +verb +very/great +adjective</a:t>
            </a:r>
          </a:p>
        </p:txBody>
      </p:sp>
    </p:spTree>
    <p:extLst>
      <p:ext uri="{BB962C8B-B14F-4D97-AF65-F5344CB8AC3E}">
        <p14:creationId xmlns:p14="http://schemas.microsoft.com/office/powerpoint/2010/main" val="3025186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4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4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127957"/>
            <a:ext cx="2865120" cy="337724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52400" y="3657600"/>
            <a:ext cx="8839200" cy="1107996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600" dirty="0"/>
              <a:t>How fast my hair grows!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2400" y="5410200"/>
            <a:ext cx="8839200" cy="110799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600" dirty="0"/>
              <a:t>My hair grows very fast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429000" y="990600"/>
            <a:ext cx="4267200" cy="156966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Exclamatory sentence </a:t>
            </a:r>
            <a:r>
              <a:rPr lang="bn-BD" sz="3200" dirty="0"/>
              <a:t>এ </a:t>
            </a:r>
            <a:r>
              <a:rPr lang="en-US" sz="3200" dirty="0"/>
              <a:t>How / what </a:t>
            </a:r>
            <a:r>
              <a:rPr lang="bn-BD" sz="3200" dirty="0"/>
              <a:t>থাকলে </a:t>
            </a:r>
            <a:r>
              <a:rPr lang="en-US" sz="3200" dirty="0"/>
              <a:t> very/ great </a:t>
            </a:r>
            <a:r>
              <a:rPr lang="bn-BD" sz="3200" dirty="0"/>
              <a:t>বসে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26555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52400"/>
            <a:ext cx="8763000" cy="1569660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9600" dirty="0"/>
              <a:t>What a f00l I am!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74320" y="1828800"/>
            <a:ext cx="8763000" cy="156966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/>
              <a:t>I am a great fool.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1000" y="3429000"/>
            <a:ext cx="8229600" cy="1107996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600" b="1" i="1" dirty="0"/>
              <a:t>Fool </a:t>
            </a:r>
            <a:r>
              <a:rPr lang="bn-BD" sz="6600" b="1" i="1" dirty="0"/>
              <a:t>থাকলে </a:t>
            </a:r>
            <a:r>
              <a:rPr lang="en-US" sz="6600" b="1" i="1" dirty="0"/>
              <a:t>great </a:t>
            </a:r>
            <a:r>
              <a:rPr lang="bn-BD" sz="6600" b="1" i="1" dirty="0"/>
              <a:t>বসে </a:t>
            </a:r>
            <a:endParaRPr lang="en-US" sz="6600" b="1" i="1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9ECDE13-B4AB-4334-94C4-2218243407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4592740"/>
            <a:ext cx="2819400" cy="2135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3742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52400"/>
            <a:ext cx="8915400" cy="769441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dirty="0"/>
              <a:t>If I were a child again!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04800" y="1066800"/>
            <a:ext cx="8763000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I wish I were a child again.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600" y="3711714"/>
            <a:ext cx="8610600" cy="707886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Had I the wings of a dove!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4800" y="4648200"/>
            <a:ext cx="8534400" cy="83099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dirty="0"/>
              <a:t>I wish I had the wings of a dove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07720" y="5791200"/>
            <a:ext cx="8001000" cy="646331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If/Had </a:t>
            </a:r>
            <a:r>
              <a:rPr lang="bn-BD" sz="3600" dirty="0"/>
              <a:t>থাকলে </a:t>
            </a:r>
            <a:r>
              <a:rPr lang="en-US" sz="3600" dirty="0"/>
              <a:t>assertive </a:t>
            </a:r>
            <a:r>
              <a:rPr lang="bn-BD" sz="3600" dirty="0"/>
              <a:t> এ </a:t>
            </a:r>
            <a:r>
              <a:rPr lang="en-US" sz="3600" dirty="0"/>
              <a:t>wish </a:t>
            </a:r>
            <a:r>
              <a:rPr lang="bn-BD" sz="3600" dirty="0"/>
              <a:t>বসে </a:t>
            </a:r>
            <a:endParaRPr lang="en-US" sz="36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305" y="1732776"/>
            <a:ext cx="2721625" cy="169622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1753670"/>
            <a:ext cx="2286000" cy="1712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776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252</Words>
  <Application>Microsoft Office PowerPoint</Application>
  <PresentationFormat>On-screen Show (4:3)</PresentationFormat>
  <Paragraphs>44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NikoshBAN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</dc:creator>
  <cp:lastModifiedBy>Md Khalilur Rahman</cp:lastModifiedBy>
  <cp:revision>25</cp:revision>
  <dcterms:created xsi:type="dcterms:W3CDTF">2006-08-16T00:00:00Z</dcterms:created>
  <dcterms:modified xsi:type="dcterms:W3CDTF">2021-06-06T00:08:14Z</dcterms:modified>
</cp:coreProperties>
</file>