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533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স্বাগতাম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ফুল৬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914400"/>
            <a:ext cx="4695825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762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দলীয় কাজ  সময়ঃ ১০ মিনিট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543502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# ব্যাংকিং হিসাবে পরিচিত তিনটি কাজের বর্ননা লিখ।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stu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209800"/>
            <a:ext cx="2400300" cy="190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739825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@ ব্যাংক,ব্যাংকিং ও ব্যাংকারের মধ্যে পার্থক্য নির্নয় কর।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ari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450" y="2590800"/>
            <a:ext cx="2495550" cy="18383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762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ধন্যবাদ সবাইকে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ফুল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514600"/>
            <a:ext cx="3838575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457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846255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তাপস চন্দ্র সূত্রধর </a:t>
            </a:r>
          </a:p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সহকারী শিক্ষক ( হিসাববিজ্ঞান ) </a:t>
            </a:r>
          </a:p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হাজী আব্দুল হেকিম ভূঁইয়া হাইস্ককুল এন্ড কলেজ </a:t>
            </a:r>
          </a:p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আজমিরীগঞ্জ,হবিগঞ্জ, </a:t>
            </a:r>
          </a:p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মোবাইলঃ ০১৭২২-৬৬০৬৯০ 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20200501_2335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219200"/>
            <a:ext cx="2467451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534400" cy="6172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6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ফিন্যান্স ও ব্যাংকিং </a:t>
            </a: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নবম </a:t>
            </a: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 অষ্টম </a:t>
            </a: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শিরোনামঃ মুদ্রা ,ব্যাংক ও ব্যাংকিং</a:t>
            </a: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সময়ঃ ৫০মিনিট  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ফিন্যান্স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2819400"/>
            <a:ext cx="2362200" cy="3429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534400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করিঃ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362200"/>
            <a:ext cx="2962275" cy="15430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jjjjjjjjj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419600"/>
            <a:ext cx="3000375" cy="19620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cc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4648200"/>
            <a:ext cx="2619375" cy="17430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jjjjj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2286000"/>
            <a:ext cx="28575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27432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ছবিগুলো দেখে আমরা কী বুঝতে পারি?  </a:t>
            </a:r>
            <a:endParaRPr lang="en-US" sz="3600" b="1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39200" cy="6477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মুদ্রা,ব্যাং ও ব্যাংকিং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j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029200"/>
            <a:ext cx="2857500" cy="1447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bbb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876800"/>
            <a:ext cx="2857500" cy="16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ccccc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4876800"/>
            <a:ext cx="2352675" cy="15906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534400" cy="6096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জানতে পারবে-------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---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8006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১,মুদ্রা কী তা ব্যাখ্যা করতে পারবে।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ব্যাংক সম্পর্কে ধারনা পাবে।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৩।ব্যাংকিং এর ধরন বর্ননা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jjjjjj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514600"/>
            <a:ext cx="2847975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28600"/>
            <a:ext cx="88392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মুদ্রা মুদ্রা একটি বিনিময়ের মাধ্যম।যা সবার নিকট গ্রহণীয় এবং যা মূল্যের পরিমাপক ও সঞ্চয়ের বাহন হিসেবে কাজ করে।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মুদ্রা প্রচলনের পরপরই ব্যাংক ব্যবস্থার প্রয়োজন দেখা দেয় ।ব্যাংক ব্যবস্থা বিবর্তনের প্রথম থেকে আজ পর্যন্ত ব্যাংক  মুদ্রাকে তার প্রধান উপাধান হিসেবে ব্যবহার করে আসছে । তাই মুদ্রাকে  ব্যাংক ব্যবস্থার জননী বলা হয়।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ব্যাংক একটি আর্থিক প্রতিষ্ঠান ,যা জনগনের কাছ থেকে সুদের বিনিময়ে আমানত সংগ্রহ করে এবং মুনাফা অর্জনের জন্য ঋন প্রধান করে।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ব্যাংকের সকল আইনগত কার্যাবলীই হল ব্যাংকিং।অর্থাৎ মনাফা অর্জনের জন্য ব্যাংক যে সমস্ত কাজ করে তাই ব্যাংকিং।অন্যদিকে ব্যাংকিং ব্যবসায়ের সাথে সরাসরি যুক্ত ব্যাক্তিদের ব্যাংকার বলে।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57200"/>
            <a:ext cx="2865120" cy="19100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392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382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একক কাজ                                               সময়ঃ ০৫ মিনিট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446693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# মূদ্রা বিনিময়ের মধ্যম হিসেবে কী কী কাজ করে তার একটি তালিকা তৈরি কর।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bbb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124200"/>
            <a:ext cx="2962275" cy="15430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245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</cp:lastModifiedBy>
  <cp:revision>33</cp:revision>
  <dcterms:created xsi:type="dcterms:W3CDTF">2006-08-16T00:00:00Z</dcterms:created>
  <dcterms:modified xsi:type="dcterms:W3CDTF">2021-06-07T12:16:44Z</dcterms:modified>
</cp:coreProperties>
</file>