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 showGuides="1">
      <p:cViewPr varScale="1">
        <p:scale>
          <a:sx n="76" d="100"/>
          <a:sy n="76" d="100"/>
        </p:scale>
        <p:origin x="-34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4A297-AFFA-4DA7-8EEA-E6C21D7C88F8}" type="datetimeFigureOut">
              <a:rPr lang="en-US" smtClean="0"/>
              <a:pPr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BF6B-119A-4FC8-946D-EA5A13EDA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1104673"/>
            <a:ext cx="4113263" cy="800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welcome</a:t>
            </a:r>
            <a:endParaRPr lang="en-US" dirty="0"/>
          </a:p>
        </p:txBody>
      </p:sp>
      <p:pic>
        <p:nvPicPr>
          <p:cNvPr id="1026" name="Picture 2" descr="C:\Users\Personal 21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1" y="1905000"/>
            <a:ext cx="4113262" cy="2395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457200"/>
            <a:ext cx="38100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Teacher`s Identify</a:t>
            </a:r>
          </a:p>
          <a:p>
            <a:pPr algn="ctr"/>
            <a:r>
              <a:rPr lang="en-US" dirty="0" err="1" smtClean="0"/>
              <a:t>Md</a:t>
            </a:r>
            <a:r>
              <a:rPr lang="en-US" dirty="0" smtClean="0"/>
              <a:t> Abu </a:t>
            </a:r>
            <a:r>
              <a:rPr lang="en-US" dirty="0" err="1" smtClean="0"/>
              <a:t>bkar</a:t>
            </a:r>
            <a:r>
              <a:rPr lang="en-US" dirty="0" smtClean="0"/>
              <a:t> </a:t>
            </a:r>
            <a:r>
              <a:rPr lang="en-US" dirty="0" err="1" smtClean="0"/>
              <a:t>siddik</a:t>
            </a:r>
            <a:endParaRPr lang="en-US" dirty="0" smtClean="0"/>
          </a:p>
          <a:p>
            <a:pPr algn="ctr"/>
            <a:r>
              <a:rPr lang="en-US" dirty="0" smtClean="0"/>
              <a:t>Super</a:t>
            </a:r>
          </a:p>
          <a:p>
            <a:pPr algn="ctr"/>
            <a:r>
              <a:rPr lang="en-US" dirty="0" err="1" smtClean="0"/>
              <a:t>Kornoshuti</a:t>
            </a:r>
            <a:r>
              <a:rPr lang="en-US" dirty="0" smtClean="0"/>
              <a:t> </a:t>
            </a:r>
            <a:r>
              <a:rPr lang="en-US" dirty="0" err="1" smtClean="0"/>
              <a:t>dakhil</a:t>
            </a:r>
            <a:r>
              <a:rPr lang="en-US" dirty="0" smtClean="0"/>
              <a:t> </a:t>
            </a:r>
            <a:r>
              <a:rPr lang="en-US" dirty="0" err="1" smtClean="0"/>
              <a:t>madrasha</a:t>
            </a:r>
            <a:endParaRPr lang="en-US" dirty="0" smtClean="0"/>
          </a:p>
          <a:p>
            <a:pPr algn="ctr"/>
            <a:r>
              <a:rPr lang="en-US" dirty="0" err="1" smtClean="0"/>
              <a:t>Kamarkhond,sirajgonj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304800"/>
            <a:ext cx="2286000" cy="12801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38400" y="1752600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Who is this woman?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38400" y="2667000"/>
            <a:ext cx="2438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 is prime minister of </a:t>
            </a:r>
            <a:r>
              <a:rPr lang="en-US" dirty="0" err="1" smtClean="0"/>
              <a:t>bangladesh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19800" y="1752600"/>
            <a:ext cx="1752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 her name?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19800" y="2438400"/>
            <a:ext cx="1905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Her name is </a:t>
            </a:r>
            <a:r>
              <a:rPr lang="en-US" dirty="0" err="1" smtClean="0"/>
              <a:t>shekh</a:t>
            </a:r>
            <a:r>
              <a:rPr lang="en-US" dirty="0" smtClean="0"/>
              <a:t> </a:t>
            </a:r>
            <a:r>
              <a:rPr lang="en-US" dirty="0" err="1" smtClean="0"/>
              <a:t>Hasin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3429000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Where does she live?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019800" y="34290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She lives in </a:t>
            </a:r>
            <a:r>
              <a:rPr lang="en-US" dirty="0" err="1" smtClean="0"/>
              <a:t>bangladesh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4200" y="990600"/>
            <a:ext cx="38862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Our today`s topic is</a:t>
            </a:r>
          </a:p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Bangladesh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24200" y="1905000"/>
            <a:ext cx="3886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Learning out come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4200" y="3657600"/>
            <a:ext cx="3886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1.Students</a:t>
            </a:r>
            <a:r>
              <a:rPr lang="en-US" dirty="0" smtClean="0"/>
              <a:t> come to </a:t>
            </a:r>
            <a:r>
              <a:rPr lang="en-US" dirty="0" err="1" smtClean="0"/>
              <a:t>know1.The</a:t>
            </a:r>
            <a:r>
              <a:rPr lang="en-US" dirty="0" smtClean="0"/>
              <a:t> name of prime minister of </a:t>
            </a:r>
            <a:r>
              <a:rPr lang="en-US" dirty="0" err="1" smtClean="0"/>
              <a:t>bangladesh.2</a:t>
            </a:r>
            <a:r>
              <a:rPr lang="en-US" dirty="0" smtClean="0"/>
              <a:t>. About their mother </a:t>
            </a:r>
            <a:r>
              <a:rPr lang="en-US" dirty="0" err="1" smtClean="0"/>
              <a:t>land.3</a:t>
            </a:r>
            <a:r>
              <a:rPr lang="en-US" dirty="0" smtClean="0"/>
              <a:t> where does she </a:t>
            </a:r>
            <a:r>
              <a:rPr lang="en-US" dirty="0" smtClean="0"/>
              <a:t>(</a:t>
            </a:r>
            <a:r>
              <a:rPr lang="en-US" dirty="0" err="1" smtClean="0"/>
              <a:t>p.m</a:t>
            </a:r>
            <a:r>
              <a:rPr lang="en-US" dirty="0" smtClean="0"/>
              <a:t>)live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457200"/>
            <a:ext cx="6172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live in Bangladesh . </a:t>
            </a:r>
            <a:r>
              <a:rPr lang="en-US" dirty="0" err="1" smtClean="0"/>
              <a:t>Shekh</a:t>
            </a:r>
            <a:r>
              <a:rPr lang="en-US" dirty="0" smtClean="0"/>
              <a:t> </a:t>
            </a:r>
            <a:r>
              <a:rPr lang="en-US" dirty="0" err="1" smtClean="0"/>
              <a:t>hasina</a:t>
            </a:r>
            <a:r>
              <a:rPr lang="en-US" dirty="0" smtClean="0"/>
              <a:t> is </a:t>
            </a:r>
            <a:r>
              <a:rPr lang="en-US" dirty="0" err="1" smtClean="0"/>
              <a:t>primeminister</a:t>
            </a:r>
            <a:r>
              <a:rPr lang="en-US" dirty="0" smtClean="0"/>
              <a:t> of. </a:t>
            </a:r>
            <a:r>
              <a:rPr lang="en-US" dirty="0" err="1" smtClean="0"/>
              <a:t>bangladesh.Bangladesh</a:t>
            </a:r>
            <a:r>
              <a:rPr lang="en-US" dirty="0" smtClean="0"/>
              <a:t> is a small and beautiful  country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533400"/>
            <a:ext cx="3886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 kind country is </a:t>
            </a:r>
            <a:r>
              <a:rPr lang="en-US" dirty="0" err="1" smtClean="0"/>
              <a:t>bangladesh</a:t>
            </a:r>
            <a:r>
              <a:rPr lang="en-US" dirty="0" smtClean="0"/>
              <a:t>?</a:t>
            </a:r>
          </a:p>
          <a:p>
            <a:pPr algn="ctr"/>
            <a:r>
              <a:rPr lang="en-US" dirty="0" smtClean="0"/>
              <a:t>Who is </a:t>
            </a:r>
            <a:r>
              <a:rPr lang="en-US" dirty="0" err="1" smtClean="0"/>
              <a:t>shekh</a:t>
            </a:r>
            <a:r>
              <a:rPr lang="en-US" dirty="0" smtClean="0"/>
              <a:t> </a:t>
            </a:r>
            <a:r>
              <a:rPr lang="en-US" dirty="0" err="1" smtClean="0"/>
              <a:t>hasina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743200" y="2895600"/>
            <a:ext cx="3429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Thannks</a:t>
            </a:r>
            <a:r>
              <a:rPr lang="en-US" dirty="0" smtClean="0"/>
              <a:t> 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106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Computer 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 21</dc:creator>
  <cp:lastModifiedBy>Personal 21</cp:lastModifiedBy>
  <cp:revision>22</cp:revision>
  <dcterms:created xsi:type="dcterms:W3CDTF">2021-06-05T05:35:35Z</dcterms:created>
  <dcterms:modified xsi:type="dcterms:W3CDTF">2021-06-05T06:41:50Z</dcterms:modified>
</cp:coreProperties>
</file>