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257" r:id="rId3"/>
    <p:sldId id="270" r:id="rId4"/>
    <p:sldId id="258" r:id="rId5"/>
    <p:sldId id="259" r:id="rId6"/>
    <p:sldId id="271" r:id="rId7"/>
    <p:sldId id="272" r:id="rId8"/>
    <p:sldId id="260" r:id="rId9"/>
    <p:sldId id="274" r:id="rId10"/>
    <p:sldId id="275" r:id="rId11"/>
    <p:sldId id="276" r:id="rId12"/>
    <p:sldId id="261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99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FD15A-0E66-41A9-8E2C-761CBB94467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C0C3D-EA5F-49EB-A5FE-36B2C3605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7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দুধরনের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উদ্ভিদ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9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9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3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6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7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4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4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672A-3561-4DC5-A9A3-7128BC200DA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1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8" y="-43032"/>
            <a:ext cx="6001062" cy="6960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2"/>
            <a:ext cx="6190938" cy="6960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7" y="313151"/>
            <a:ext cx="3846909" cy="6645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4745" y="4665279"/>
            <a:ext cx="9369469" cy="169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4745" y="4665278"/>
            <a:ext cx="9369469" cy="169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n/>
              <a:gradFill>
                <a:gsLst>
                  <a:gs pos="32000">
                    <a:srgbClr val="FF0000"/>
                  </a:gs>
                  <a:gs pos="65000">
                    <a:srgbClr val="33CC33"/>
                  </a:gs>
                  <a:gs pos="49000">
                    <a:srgbClr val="FF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age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170" y="322305"/>
            <a:ext cx="5105400" cy="355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58920" y="3502538"/>
            <a:ext cx="2501900" cy="45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98618" y="4062676"/>
            <a:ext cx="8642959" cy="1114816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Mouse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কম্পিউটারকে বিভিন্ন প্রকার নির্দেশ প্রদান করা হয়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77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image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250" y="484015"/>
            <a:ext cx="716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25400" y="3367271"/>
            <a:ext cx="2501900" cy="45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41332" y="3819256"/>
            <a:ext cx="8517699" cy="1648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Scanner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প্রকার ছবি, মুদ্রিত বা হাতে লেখা কোনো ডকুমেন্ট অথবা কোনো বস্তুর ডিজিটাল প্রতিলিপি তৈরি করার যন্ত্রের নাম হচ্ছে স্ক্যানার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98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6176" y="1197158"/>
            <a:ext cx="2129425" cy="51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30315" y="3063536"/>
            <a:ext cx="7061149" cy="78914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-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বোর্ড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ও মাউসের মধ্যে পাথর্ক্য লিখ।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489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index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283" y="549357"/>
            <a:ext cx="6629400" cy="344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43633" y="3407759"/>
            <a:ext cx="2501900" cy="45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9074" y="3859743"/>
            <a:ext cx="8905632" cy="171166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OMR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 বিচার করে এটি বিভিন্ন ধরনের তথ্য বুঝতে পারে। বহুনির্বাচনি প্রশ্নের উত্তরপত্র যাচাইয়ে এটি ব্যাপকভাবে ব্যবহৃত হচ্ছে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SiFayid8vDdzT2qPZa_fKrnJyhOX6HBjJGjUQJpMF_R_8qX47X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956" y="488577"/>
            <a:ext cx="4203700" cy="29475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60522" y="3210135"/>
            <a:ext cx="2501900" cy="45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10314" y="3930502"/>
            <a:ext cx="9244208" cy="1600882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(Digital Camera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ক্যামেরার মাধ্যমে ছবি তুলে তা কম্পিউটারে প্রবেশ করানো হয় এবং তা দিয়ে ছবি সম্পাদনার কাজসহ গবেষণার কাজ করা হয়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36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44786" y="3486330"/>
            <a:ext cx="214994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ক্যামেরা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36" y="539993"/>
            <a:ext cx="4775848" cy="3124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ounded Rectangle 1"/>
          <p:cNvSpPr/>
          <p:nvPr/>
        </p:nvSpPr>
        <p:spPr>
          <a:xfrm>
            <a:off x="1635026" y="4221271"/>
            <a:ext cx="9344416" cy="125274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(Web Cam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ল্যাপটপে ছবি উঠানোর কাজে ব্যবহার হয়। ওয়েব ক্যাম বা ওয়েব ক্যামেরা ডিজিটাল ক্যামেরারই বিশেষ রুপ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2652" y="3894352"/>
            <a:ext cx="227337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1" y="693951"/>
            <a:ext cx="5816019" cy="32004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ounded Rectangle 1"/>
          <p:cNvSpPr/>
          <p:nvPr/>
        </p:nvSpPr>
        <p:spPr>
          <a:xfrm>
            <a:off x="1609344" y="4473524"/>
            <a:ext cx="9619991" cy="1340285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Video Camera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 দ্বারা ভিডিও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করেকম্পিউটারে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 করানো হয় এবং তা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ছবি সম্পাদনার কাজসহ গবেষণার বিভিন্ন কাজ করা হয়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36" y="342259"/>
            <a:ext cx="4233334" cy="346363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5673743" y="3221121"/>
            <a:ext cx="188865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76034" y="4171167"/>
            <a:ext cx="8258147" cy="921792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Microphone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কথা, গান বা যে কোনো ধরনের শব্দ এর মাধ্যমে কম্পিউটারে প্রবেশ করানো যায়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32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59" y="584775"/>
            <a:ext cx="3535481" cy="353548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5510057" y="4006529"/>
            <a:ext cx="134684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87726" y="4591304"/>
            <a:ext cx="9494728" cy="122755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Joystick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 একটি ইনপুট ডিভাইস যাতে আয়তকার বেসের উপর একটি দন্ড বসানো থাকে।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জয়স্টিকের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কার্সরকে পর্দার উপর ইচ্ছা মতো যে কোন জায়গায় সরানো যায়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25918" y="1594271"/>
            <a:ext cx="1487403" cy="43417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25343" y="2780779"/>
            <a:ext cx="6688555" cy="83924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5182" y="495210"/>
            <a:ext cx="3181611" cy="839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39461" y="2019281"/>
            <a:ext cx="2649415" cy="3411416"/>
            <a:chOff x="2074985" y="1770185"/>
            <a:chExt cx="2649415" cy="3411416"/>
          </a:xfrm>
        </p:grpSpPr>
        <p:sp>
          <p:nvSpPr>
            <p:cNvPr id="19" name="Rounded Rectangle 18"/>
            <p:cNvSpPr/>
            <p:nvPr/>
          </p:nvSpPr>
          <p:spPr>
            <a:xfrm>
              <a:off x="2074985" y="1770185"/>
              <a:ext cx="2649415" cy="3411416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মিজানুর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মিজান</a:t>
              </a:r>
              <a:endPara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মির্জাপুর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বিরামপুর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মোবাঃ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০১৭৪০৯৭৯৩৯৭</a:t>
              </a:r>
            </a:p>
            <a:p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mizan.birampur@gmail.com</a:t>
              </a:r>
              <a:endParaRPr lang="en-US" sz="1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836985" y="1934307"/>
              <a:ext cx="1084384" cy="1301262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03123" y="1995835"/>
            <a:ext cx="2649415" cy="3411416"/>
            <a:chOff x="7338647" y="1746739"/>
            <a:chExt cx="2649415" cy="3411416"/>
          </a:xfrm>
        </p:grpSpPr>
        <p:sp>
          <p:nvSpPr>
            <p:cNvPr id="17" name="Rounded Rectangle 16"/>
            <p:cNvSpPr/>
            <p:nvPr/>
          </p:nvSpPr>
          <p:spPr>
            <a:xfrm>
              <a:off x="7338647" y="1746739"/>
              <a:ext cx="2649415" cy="3411416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৫০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তাং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০৭/০৬/২০২১ইং।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00647" y="1910861"/>
              <a:ext cx="1084384" cy="1301262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965064" y="1826986"/>
            <a:ext cx="390824" cy="254241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0800000">
            <a:off x="5965064" y="3445160"/>
            <a:ext cx="390824" cy="254241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9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18559" y="1597307"/>
            <a:ext cx="1474946" cy="49389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93095" y="2567836"/>
            <a:ext cx="7177415" cy="240499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96800" y="1803042"/>
            <a:ext cx="1569844" cy="43466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89389" y="2617940"/>
            <a:ext cx="8041709" cy="141544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 কাল বাড়ি থেকে তিনটি ইনপুট 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কাজ লিখে আনবে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0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79" y="494675"/>
            <a:ext cx="4060617" cy="5315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3501" y="3956398"/>
            <a:ext cx="5936925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1980" y="5284157"/>
            <a:ext cx="6214348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9543" y="4004524"/>
            <a:ext cx="5936925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gradFill flip="none" rotWithShape="1">
                  <a:gsLst>
                    <a:gs pos="42000">
                      <a:srgbClr val="FF0000"/>
                    </a:gs>
                    <a:gs pos="56000">
                      <a:srgbClr val="7030A0"/>
                    </a:gs>
                    <a:gs pos="84000">
                      <a:srgbClr val="33CC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 smtClean="0">
                <a:ln/>
                <a:gradFill flip="none" rotWithShape="1">
                  <a:gsLst>
                    <a:gs pos="42000">
                      <a:srgbClr val="FF0000"/>
                    </a:gs>
                    <a:gs pos="56000">
                      <a:srgbClr val="7030A0"/>
                    </a:gs>
                    <a:gs pos="84000">
                      <a:srgbClr val="33CC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 flip="none" rotWithShape="1">
                  <a:gsLst>
                    <a:gs pos="42000">
                      <a:srgbClr val="FF0000"/>
                    </a:gs>
                    <a:gs pos="56000">
                      <a:srgbClr val="7030A0"/>
                    </a:gs>
                    <a:gs pos="84000">
                      <a:srgbClr val="33CC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/>
              <a:gradFill flip="none" rotWithShape="1">
                <a:gsLst>
                  <a:gs pos="42000">
                    <a:srgbClr val="FF0000"/>
                  </a:gs>
                  <a:gs pos="56000">
                    <a:srgbClr val="7030A0"/>
                  </a:gs>
                  <a:gs pos="84000">
                    <a:srgbClr val="33CC33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8022" y="5332283"/>
            <a:ext cx="6214348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b="1" dirty="0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b="1" dirty="0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b="1" dirty="0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gradFill>
                <a:gsLst>
                  <a:gs pos="42000">
                    <a:srgbClr val="FF0000"/>
                  </a:gs>
                  <a:gs pos="56000">
                    <a:srgbClr val="40AC49"/>
                  </a:gs>
                  <a:gs pos="69000">
                    <a:srgbClr val="7030A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51" y="1828800"/>
            <a:ext cx="3460935" cy="2933530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1" y="1828800"/>
            <a:ext cx="3752093" cy="2895600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072032" y="4762330"/>
            <a:ext cx="6014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তোমরা কি দেখতে পেলে?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3865" y="4762330"/>
            <a:ext cx="827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দেখতে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ক্যামেরা,কী-বোর্ড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মাউস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9611" y="4715033"/>
            <a:ext cx="759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ক্যামেরা,কী-বোর্ড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মাউস কি ধরনের ডিভাইস?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8165" y="4847289"/>
            <a:ext cx="6878861" cy="558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ক্যামেরা,কী-বোর্ড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 মাউস ইনপুট ডিভাইস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1228" y="661625"/>
            <a:ext cx="4953506" cy="6604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7852" y="913752"/>
            <a:ext cx="3569918" cy="713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0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496" y="2317531"/>
            <a:ext cx="9369469" cy="2049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6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1495" y="2317531"/>
            <a:ext cx="9369469" cy="2049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60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ln/>
              <a:gradFill>
                <a:gsLst>
                  <a:gs pos="32000">
                    <a:srgbClr val="FF0000"/>
                  </a:gs>
                  <a:gs pos="65000">
                    <a:srgbClr val="33CC33"/>
                  </a:gs>
                  <a:gs pos="49000">
                    <a:srgbClr val="FFFF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9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9870" y="796482"/>
            <a:ext cx="2340278" cy="51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07546" y="2027017"/>
            <a:ext cx="8126427" cy="2363355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ইনপুট ডিভাইস কি তা বলতে পারবে;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ইনপুট ডিভাইসগুলোর নাম বলতে পারবে;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ইনপুট ডিভাইসগুলোর কাজ 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। 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29" y="618185"/>
            <a:ext cx="6587937" cy="4919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34176" y="5527964"/>
            <a:ext cx="5766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দেখে কি বুঝতে পারলে?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0222" y="5500999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বোর্ড দিয়ে টাইপের কাজ করছে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0031" y="5514482"/>
            <a:ext cx="7372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বলতো, দেখি কী-বোর্ড কি ধরনের ডিভাইস?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4176" y="5527965"/>
            <a:ext cx="4951997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কী-বোর্ড হচ্ছে 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ডিভাইস।</a:t>
            </a:r>
            <a:endParaRPr lang="en-US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Users\DOEL\Desktop\Dounlod\3-Tastenmaus_Microso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80" y="967814"/>
            <a:ext cx="1981200" cy="20712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C:\Users\DOEL\Desktop\Dounlod\Black-Computer-Keyboard-BS-KB02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0" y="982562"/>
            <a:ext cx="1991935" cy="20712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DOEL\Desktop\Dounlod\804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60" y="980876"/>
            <a:ext cx="1981200" cy="20729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Desktop\Dounlod\New folder\omr-scanner-form-reader-9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68" y="3348088"/>
            <a:ext cx="2057400" cy="20712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EL\Desktop\Dounlod\New folder\iBall-Face2Face-C120-Web-Camera-1287402015__50881_zo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44" y="3348088"/>
            <a:ext cx="1981200" cy="20712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OEL\Desktop\Dounlod\New folder\pc-microphone-gn3_h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80" y="3348088"/>
            <a:ext cx="1981200" cy="20712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OEL\Desktop\Dounlod\New folder\11040138-opticpro-st64-slide-film-scanner-by-pluste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748" y="981666"/>
            <a:ext cx="2020120" cy="20721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OEL\Desktop\Dounlod\New folder\nikon-d40-digital-camer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60" y="3348089"/>
            <a:ext cx="1981200" cy="20712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9118" y="356123"/>
            <a:ext cx="3654493" cy="46190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2799" y="5538908"/>
            <a:ext cx="8558988" cy="5715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ডিভাইসগুলোর নাম বল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2799" y="5524161"/>
            <a:ext cx="8558988" cy="5715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111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1287" y="1089764"/>
            <a:ext cx="2129425" cy="51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63451" y="2530258"/>
            <a:ext cx="7265096" cy="126512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409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mage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0976" y="802526"/>
            <a:ext cx="5410200" cy="3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895426" y="3397791"/>
            <a:ext cx="2501900" cy="45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37979" y="4158640"/>
            <a:ext cx="8671142" cy="96172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Keyboard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কম্পিউটারে তথ্য প্রদান করা হয়।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অত্যাবশ্যকীয়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504</Words>
  <Application>Microsoft Office PowerPoint</Application>
  <PresentationFormat>Widescreen</PresentationFormat>
  <Paragraphs>85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UITRCE</cp:lastModifiedBy>
  <cp:revision>46</cp:revision>
  <dcterms:created xsi:type="dcterms:W3CDTF">2021-06-06T04:06:58Z</dcterms:created>
  <dcterms:modified xsi:type="dcterms:W3CDTF">2021-06-07T06:39:57Z</dcterms:modified>
</cp:coreProperties>
</file>