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71" r:id="rId4"/>
    <p:sldId id="258" r:id="rId5"/>
    <p:sldId id="259" r:id="rId6"/>
    <p:sldId id="266" r:id="rId7"/>
    <p:sldId id="267" r:id="rId8"/>
    <p:sldId id="260" r:id="rId9"/>
    <p:sldId id="268" r:id="rId10"/>
    <p:sldId id="261" r:id="rId11"/>
    <p:sldId id="269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  <a:srgbClr val="FF00FF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ABE3-5E14-44D8-A627-9F1C1025FD8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1AE4-A58F-4AA1-847C-56E02709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8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ABE3-5E14-44D8-A627-9F1C1025FD8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1AE4-A58F-4AA1-847C-56E02709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2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ABE3-5E14-44D8-A627-9F1C1025FD8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1AE4-A58F-4AA1-847C-56E02709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0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ABE3-5E14-44D8-A627-9F1C1025FD8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1AE4-A58F-4AA1-847C-56E02709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ABE3-5E14-44D8-A627-9F1C1025FD8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1AE4-A58F-4AA1-847C-56E02709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ABE3-5E14-44D8-A627-9F1C1025FD8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1AE4-A58F-4AA1-847C-56E02709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0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ABE3-5E14-44D8-A627-9F1C1025FD8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1AE4-A58F-4AA1-847C-56E02709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1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ABE3-5E14-44D8-A627-9F1C1025FD8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1AE4-A58F-4AA1-847C-56E02709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3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ABE3-5E14-44D8-A627-9F1C1025FD8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1AE4-A58F-4AA1-847C-56E02709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5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ABE3-5E14-44D8-A627-9F1C1025FD8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1AE4-A58F-4AA1-847C-56E02709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8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ABE3-5E14-44D8-A627-9F1C1025FD8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71AE4-A58F-4AA1-847C-56E02709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8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DABE3-5E14-44D8-A627-9F1C1025FD8F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71AE4-A58F-4AA1-847C-56E02709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5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8" y="-43032"/>
            <a:ext cx="6001062" cy="6960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032"/>
            <a:ext cx="6190938" cy="6960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82" y="1018796"/>
            <a:ext cx="4060617" cy="5315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34745" y="4665279"/>
            <a:ext cx="9369469" cy="1691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4744" y="4643358"/>
            <a:ext cx="9369469" cy="1691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b="1" dirty="0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gradFill>
                  <a:gsLst>
                    <a:gs pos="32000">
                      <a:srgbClr val="FF0000"/>
                    </a:gs>
                    <a:gs pos="65000">
                      <a:srgbClr val="33CC33"/>
                    </a:gs>
                    <a:gs pos="49000">
                      <a:srgbClr val="FFFF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n/>
              <a:gradFill>
                <a:gsLst>
                  <a:gs pos="32000">
                    <a:srgbClr val="FF0000"/>
                  </a:gs>
                  <a:gs pos="65000">
                    <a:srgbClr val="33CC33"/>
                  </a:gs>
                  <a:gs pos="49000">
                    <a:srgbClr val="FFFF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8523" y="785447"/>
            <a:ext cx="2414954" cy="644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33CC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97268" y="2954215"/>
            <a:ext cx="9185032" cy="1230924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দাও।কয়েকটি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7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4031" y="955433"/>
            <a:ext cx="3176953" cy="217462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65786" y="955433"/>
            <a:ext cx="3176953" cy="217462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47541" y="955432"/>
            <a:ext cx="3176953" cy="217462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8523" y="3305913"/>
            <a:ext cx="3176953" cy="229772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0278" y="3305913"/>
            <a:ext cx="3176953" cy="229772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42033" y="3305912"/>
            <a:ext cx="3176953" cy="229772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0678" y="310663"/>
            <a:ext cx="4114799" cy="644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33CC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2585" y="3130061"/>
            <a:ext cx="1723292" cy="328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9847" y="3048000"/>
            <a:ext cx="1723292" cy="328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0585" y="2942492"/>
            <a:ext cx="1723292" cy="328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23293" y="5427785"/>
            <a:ext cx="1723292" cy="328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83015" y="5509847"/>
            <a:ext cx="2848708" cy="328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প্রজেক্টর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88215" y="5580186"/>
            <a:ext cx="2848708" cy="328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টাচ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স্কিন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2441" y="5668952"/>
            <a:ext cx="5834746" cy="799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04457" y="5712492"/>
            <a:ext cx="5834746" cy="799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4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4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5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8" grpId="0"/>
      <p:bldP spid="18" grpId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8523" y="1406770"/>
            <a:ext cx="2414954" cy="644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33CC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56692" y="3024554"/>
            <a:ext cx="7678616" cy="1230924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4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8523" y="785447"/>
            <a:ext cx="2414954" cy="644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33CC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53053" y="1922584"/>
            <a:ext cx="7828086" cy="3247293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6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8523" y="785447"/>
            <a:ext cx="2414954" cy="644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33CC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40523" y="2617940"/>
            <a:ext cx="9343292" cy="141544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 কাল বাড়ি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লিখে আনবে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761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845" y="3754315"/>
            <a:ext cx="6494585" cy="134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7815" y="5372100"/>
            <a:ext cx="6494585" cy="134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45" y="3754314"/>
            <a:ext cx="6494585" cy="134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0"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33CC33"/>
                    </a:gs>
                  </a:gsLst>
                  <a:lin ang="5400000" scaled="1"/>
                </a:gra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b="1" spc="50" dirty="0" smtClean="0">
                <a:ln w="0"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33CC33"/>
                    </a:gs>
                  </a:gsLst>
                  <a:lin ang="5400000" scaled="1"/>
                </a:gra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0"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33CC33"/>
                    </a:gs>
                  </a:gsLst>
                  <a:lin ang="5400000" scaled="1"/>
                </a:gra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b="1" spc="50" dirty="0">
              <a:ln w="0"/>
              <a:gradFill>
                <a:gsLst>
                  <a:gs pos="24000">
                    <a:srgbClr val="FF0000"/>
                  </a:gs>
                  <a:gs pos="47000">
                    <a:srgbClr val="0000FF"/>
                  </a:gs>
                  <a:gs pos="64000">
                    <a:srgbClr val="33CC33"/>
                  </a:gs>
                </a:gsLst>
                <a:lin ang="5400000" scaled="1"/>
              </a:gra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7813" y="5372100"/>
            <a:ext cx="6494585" cy="134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0"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33CC33"/>
                    </a:gs>
                  </a:gsLst>
                  <a:lin ang="5400000" scaled="1"/>
                </a:gra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b="1" spc="50" dirty="0" smtClean="0">
                <a:ln w="0"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33CC33"/>
                    </a:gs>
                  </a:gsLst>
                  <a:lin ang="5400000" scaled="1"/>
                </a:gra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0"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33CC33"/>
                    </a:gs>
                  </a:gsLst>
                  <a:lin ang="5400000" scaled="1"/>
                </a:gra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b="1" spc="50" dirty="0" smtClean="0">
                <a:ln w="0"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33CC33"/>
                    </a:gs>
                  </a:gsLst>
                  <a:lin ang="5400000" scaled="1"/>
                </a:gra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0"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33CC33"/>
                    </a:gs>
                  </a:gsLst>
                  <a:lin ang="5400000" scaled="1"/>
                </a:gra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="1" spc="50" dirty="0" smtClean="0">
                <a:ln w="0"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33CC33"/>
                    </a:gs>
                  </a:gsLst>
                  <a:lin ang="5400000" scaled="1"/>
                </a:gra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spc="50" dirty="0">
              <a:ln w="0"/>
              <a:gradFill>
                <a:gsLst>
                  <a:gs pos="24000">
                    <a:srgbClr val="FF0000"/>
                  </a:gs>
                  <a:gs pos="47000">
                    <a:srgbClr val="0000FF"/>
                  </a:gs>
                  <a:gs pos="64000">
                    <a:srgbClr val="33CC33"/>
                  </a:gs>
                </a:gsLst>
                <a:lin ang="5400000" scaled="1"/>
              </a:gra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3753" y="621325"/>
            <a:ext cx="370449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33CC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74985" y="1770185"/>
            <a:ext cx="2649415" cy="3411416"/>
            <a:chOff x="2074985" y="1770185"/>
            <a:chExt cx="2649415" cy="3411416"/>
          </a:xfrm>
        </p:grpSpPr>
        <p:sp>
          <p:nvSpPr>
            <p:cNvPr id="2" name="Rounded Rectangle 1"/>
            <p:cNvSpPr/>
            <p:nvPr/>
          </p:nvSpPr>
          <p:spPr>
            <a:xfrm>
              <a:off x="2074985" y="1770185"/>
              <a:ext cx="2649415" cy="3411416"/>
            </a:xfrm>
            <a:prstGeom prst="round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মিজানুর</a:t>
              </a:r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মিজান</a:t>
              </a:r>
              <a:endPara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মির্জাপুর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বিরামপুর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দিনাজপুর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মোবাঃ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০১৭৪০৯৭৯৩৯৭</a:t>
              </a:r>
            </a:p>
            <a:p>
              <a:r>
                <a:rPr lang="en-US" sz="11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US" sz="11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mizan.birampur@gmail.com</a:t>
              </a:r>
              <a:endParaRPr lang="en-US" sz="1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836985" y="1934307"/>
              <a:ext cx="1084384" cy="1301262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38647" y="1746739"/>
            <a:ext cx="2649415" cy="3411416"/>
            <a:chOff x="7338647" y="1746739"/>
            <a:chExt cx="2649415" cy="3411416"/>
          </a:xfrm>
        </p:grpSpPr>
        <p:sp>
          <p:nvSpPr>
            <p:cNvPr id="6" name="Rounded Rectangle 5"/>
            <p:cNvSpPr/>
            <p:nvPr/>
          </p:nvSpPr>
          <p:spPr>
            <a:xfrm>
              <a:off x="7338647" y="1746739"/>
              <a:ext cx="2649415" cy="3411416"/>
            </a:xfrm>
            <a:prstGeom prst="round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1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1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1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1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</a:t>
              </a:r>
              <a:r>
                <a:rPr lang="en-US" sz="1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endPara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৩-৫</a:t>
              </a:r>
            </a:p>
            <a:p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৫০ </a:t>
              </a:r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তাং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০৭/০৬/২০২১ইং।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100647" y="1910861"/>
              <a:ext cx="1084384" cy="1301262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900588" y="1577890"/>
            <a:ext cx="390824" cy="254241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10800000">
            <a:off x="5900588" y="3196064"/>
            <a:ext cx="390824" cy="254241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59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1" y="1141033"/>
            <a:ext cx="3657600" cy="146121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6200000">
            <a:off x="6989467" y="164268"/>
            <a:ext cx="2667838" cy="324143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1" y="3001674"/>
            <a:ext cx="3657600" cy="201637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02670" y="3189244"/>
            <a:ext cx="3106614" cy="201637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296552"/>
            <a:ext cx="4114799" cy="644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33CC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6121" y="5018044"/>
            <a:ext cx="8579759" cy="961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4343" y="5054054"/>
            <a:ext cx="8579759" cy="961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মিনটর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85232" y="5018043"/>
            <a:ext cx="8579759" cy="961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6121" y="5054054"/>
            <a:ext cx="8579759" cy="961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8523" y="785447"/>
            <a:ext cx="2414954" cy="644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33CC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2936" y="2421988"/>
            <a:ext cx="8686801" cy="134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2935" y="2421987"/>
            <a:ext cx="8686801" cy="1348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 smtClean="0">
                <a:ln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n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ln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b="1" dirty="0" smtClean="0">
                <a:ln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b="1" dirty="0" smtClean="0">
                <a:ln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/>
                <a:gradFill>
                  <a:gsLst>
                    <a:gs pos="24000">
                      <a:srgbClr val="FF0000"/>
                    </a:gs>
                    <a:gs pos="47000">
                      <a:srgbClr val="0000FF"/>
                    </a:gs>
                    <a:gs pos="64000">
                      <a:srgbClr val="FF00FF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b="1" dirty="0">
              <a:ln/>
              <a:gradFill>
                <a:gsLst>
                  <a:gs pos="24000">
                    <a:srgbClr val="FF0000"/>
                  </a:gs>
                  <a:gs pos="47000">
                    <a:srgbClr val="0000FF"/>
                  </a:gs>
                  <a:gs pos="64000">
                    <a:srgbClr val="FF00FF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5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8522" y="609601"/>
            <a:ext cx="2414954" cy="644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33CC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3969" y="1430216"/>
            <a:ext cx="8464061" cy="38100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………..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4756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0587" y="1055073"/>
            <a:ext cx="3118338" cy="157089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6200000">
            <a:off x="4923691" y="556843"/>
            <a:ext cx="2567360" cy="256735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24094" y="729756"/>
            <a:ext cx="3118338" cy="222152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8863" y="3610706"/>
            <a:ext cx="3118338" cy="187569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6479" y="3235570"/>
            <a:ext cx="3118338" cy="222738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24094" y="3423137"/>
            <a:ext cx="3118338" cy="2250829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8601" y="295995"/>
            <a:ext cx="4114799" cy="644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33CC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3371" y="2740276"/>
            <a:ext cx="1959428" cy="47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8057" y="2711247"/>
            <a:ext cx="1959428" cy="47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39909" y="2928961"/>
            <a:ext cx="2376433" cy="47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7886" y="5497989"/>
            <a:ext cx="1959428" cy="47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52572" y="5585076"/>
            <a:ext cx="1959428" cy="47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47315" y="5686676"/>
            <a:ext cx="1959428" cy="47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0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4922" y="668203"/>
            <a:ext cx="2098430" cy="21916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6200000">
            <a:off x="6941741" y="52474"/>
            <a:ext cx="1945469" cy="366932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29802" y="2922686"/>
            <a:ext cx="3669322" cy="236219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6573293" y="2922686"/>
            <a:ext cx="3669322" cy="2362199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98204" y="464447"/>
            <a:ext cx="4114799" cy="510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33CC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0753" y="2828612"/>
            <a:ext cx="1891881" cy="478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5039" y="2683469"/>
            <a:ext cx="1891881" cy="478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ওএমআর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12349" y="5339591"/>
            <a:ext cx="1891881" cy="478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44005" y="5202548"/>
            <a:ext cx="1891881" cy="478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বারকোড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রিডার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62441" y="5586891"/>
            <a:ext cx="5834746" cy="799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4922" y="5633928"/>
            <a:ext cx="5834746" cy="799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4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4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0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4" grpId="0"/>
      <p:bldP spid="9" grpId="0"/>
      <p:bldP spid="10" grpId="0"/>
      <p:bldP spid="11" grpId="0"/>
      <p:bldP spid="12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8523" y="785447"/>
            <a:ext cx="2414954" cy="644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33CC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56692" y="3024554"/>
            <a:ext cx="7678616" cy="1230924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8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3938" y="2743204"/>
            <a:ext cx="3458310" cy="22156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46985" y="2743204"/>
            <a:ext cx="3458310" cy="221566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4308" y="433759"/>
            <a:ext cx="3727940" cy="2133596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77355" y="433759"/>
            <a:ext cx="3727940" cy="213359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05834" y="372210"/>
            <a:ext cx="4114799" cy="644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33CC3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6985" y="2244967"/>
            <a:ext cx="1735015" cy="422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র‌্যাম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0339" y="2497008"/>
            <a:ext cx="1735015" cy="422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84586" y="4958866"/>
            <a:ext cx="2227384" cy="422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62448" y="4982289"/>
            <a:ext cx="2227384" cy="422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05834" y="5212055"/>
            <a:ext cx="5834746" cy="799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ডিভাইসগুলোকে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5210" y="5235478"/>
            <a:ext cx="5834746" cy="799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4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4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4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99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/>
      <p:bldP spid="10" grpId="0"/>
      <p:bldP spid="11" grpId="0"/>
      <p:bldP spid="12" grpId="0"/>
      <p:bldP spid="13" grpId="0"/>
      <p:bldP spid="13" grpId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355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</dc:creator>
  <cp:lastModifiedBy>UITRCE</cp:lastModifiedBy>
  <cp:revision>48</cp:revision>
  <dcterms:created xsi:type="dcterms:W3CDTF">2021-06-07T03:22:13Z</dcterms:created>
  <dcterms:modified xsi:type="dcterms:W3CDTF">2021-06-07T06:38:42Z</dcterms:modified>
</cp:coreProperties>
</file>