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9" r:id="rId4"/>
    <p:sldId id="260" r:id="rId5"/>
    <p:sldId id="264" r:id="rId6"/>
    <p:sldId id="257" r:id="rId7"/>
    <p:sldId id="258" r:id="rId8"/>
    <p:sldId id="263" r:id="rId9"/>
    <p:sldId id="266" r:id="rId10"/>
    <p:sldId id="265" r:id="rId11"/>
    <p:sldId id="267" r:id="rId12"/>
    <p:sldId id="268" r:id="rId13"/>
    <p:sldId id="270" r:id="rId14"/>
    <p:sldId id="272" r:id="rId15"/>
    <p:sldId id="271" r:id="rId16"/>
    <p:sldId id="273" r:id="rId17"/>
    <p:sldId id="274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D91B-930B-46C0-9ADD-FBA731580BE4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E78B-A530-4B9B-A00C-644A37B85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1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D91B-930B-46C0-9ADD-FBA731580BE4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E78B-A530-4B9B-A00C-644A37B85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32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D91B-930B-46C0-9ADD-FBA731580BE4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E78B-A530-4B9B-A00C-644A37B85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63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D91B-930B-46C0-9ADD-FBA731580BE4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E78B-A530-4B9B-A00C-644A37B85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1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D91B-930B-46C0-9ADD-FBA731580BE4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E78B-A530-4B9B-A00C-644A37B85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40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D91B-930B-46C0-9ADD-FBA731580BE4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E78B-A530-4B9B-A00C-644A37B85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9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D91B-930B-46C0-9ADD-FBA731580BE4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E78B-A530-4B9B-A00C-644A37B85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79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D91B-930B-46C0-9ADD-FBA731580BE4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E78B-A530-4B9B-A00C-644A37B85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1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D91B-930B-46C0-9ADD-FBA731580BE4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E78B-A530-4B9B-A00C-644A37B85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7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D91B-930B-46C0-9ADD-FBA731580BE4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E78B-A530-4B9B-A00C-644A37B85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73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D91B-930B-46C0-9ADD-FBA731580BE4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E78B-A530-4B9B-A00C-644A37B85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61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3D91B-930B-46C0-9ADD-FBA731580BE4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CE78B-A530-4B9B-A00C-644A37B85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34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microsoft.com/office/2007/relationships/hdphoto" Target="../media/hdphoto1.wdp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microsoft.com/office/2007/relationships/hdphoto" Target="../media/hdphoto3.wdp"/><Relationship Id="rId4" Type="http://schemas.openxmlformats.org/officeDocument/2006/relationships/image" Target="../media/image6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কানাইঘাটে বাল্য বিবাহ পণ্ড, লাখ টাকা জরিমানা | Sylhet Vo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1498600"/>
            <a:ext cx="10664354" cy="48133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00" y="527270"/>
            <a:ext cx="10664354" cy="77425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0" y="0"/>
            <a:ext cx="12203026" cy="6858000"/>
            <a:chOff x="-11026" y="0"/>
            <a:chExt cx="12203026" cy="6858000"/>
          </a:xfrm>
        </p:grpSpPr>
        <p:sp>
          <p:nvSpPr>
            <p:cNvPr id="10" name="Frame 9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241"/>
              </a:avLst>
            </a:prstGeom>
            <a:solidFill>
              <a:schemeClr val="bg2">
                <a:lumMod val="9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>
              <a:off x="0" y="0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11417300" y="25401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6352524">
              <a:off x="-36426" y="6067077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0800000">
              <a:off x="11391901" y="6108700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461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213" y="442962"/>
            <a:ext cx="4699626" cy="612675"/>
          </a:xfrm>
          <a:prstGeom prst="rect">
            <a:avLst/>
          </a:prstGeom>
          <a:solidFill>
            <a:schemeClr val="bg2"/>
          </a:solidFill>
        </p:spPr>
      </p:pic>
      <p:grpSp>
        <p:nvGrpSpPr>
          <p:cNvPr id="5" name="Group 4"/>
          <p:cNvGrpSpPr/>
          <p:nvPr/>
        </p:nvGrpSpPr>
        <p:grpSpPr>
          <a:xfrm>
            <a:off x="0" y="0"/>
            <a:ext cx="12203026" cy="6858000"/>
            <a:chOff x="-11026" y="0"/>
            <a:chExt cx="12203026" cy="6858000"/>
          </a:xfrm>
        </p:grpSpPr>
        <p:sp>
          <p:nvSpPr>
            <p:cNvPr id="6" name="Frame 5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241"/>
              </a:avLst>
            </a:prstGeom>
            <a:solidFill>
              <a:schemeClr val="bg2">
                <a:lumMod val="9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0" y="0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>
              <a:off x="11417300" y="25401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352524">
              <a:off x="-36426" y="6067077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0800000">
              <a:off x="11391901" y="6108700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036" y="5188052"/>
            <a:ext cx="5060119" cy="762066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6635" y="2057400"/>
            <a:ext cx="2743200" cy="27432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9396" y="5127086"/>
            <a:ext cx="3633531" cy="883997"/>
          </a:xfrm>
          <a:prstGeom prst="rect">
            <a:avLst/>
          </a:prstGeom>
        </p:spPr>
      </p:pic>
      <p:pic>
        <p:nvPicPr>
          <p:cNvPr id="9218" name="Picture 2" descr="১৪ রোজা : ইসলামে যৌতুক গ্রহণ হারাম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144" y="2074480"/>
            <a:ext cx="2743200" cy="272612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319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203026" cy="6858000"/>
            <a:chOff x="-11026" y="0"/>
            <a:chExt cx="12203026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241"/>
              </a:avLst>
            </a:prstGeom>
            <a:solidFill>
              <a:schemeClr val="bg2">
                <a:lumMod val="9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0" y="0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5400000">
              <a:off x="11417300" y="25401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6352524">
              <a:off x="-36426" y="6067077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0800000">
              <a:off x="11391901" y="6108700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9148" y="250905"/>
            <a:ext cx="1926503" cy="8596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245" y="250905"/>
            <a:ext cx="2621507" cy="10729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9426" y="5125638"/>
            <a:ext cx="7315200" cy="62184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170" name="Picture 2" descr="পুতুলের বিয়ে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426" y="2057400"/>
            <a:ext cx="7315200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16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203026" cy="6858000"/>
            <a:chOff x="-11026" y="0"/>
            <a:chExt cx="12203026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241"/>
              </a:avLst>
            </a:prstGeom>
            <a:solidFill>
              <a:schemeClr val="bg2">
                <a:lumMod val="9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>
              <a:off x="0" y="0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1417300" y="25401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352524">
              <a:off x="-36426" y="6067077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1391901" y="6108700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936" y="601733"/>
            <a:ext cx="5014977" cy="940262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8316" y="2057400"/>
            <a:ext cx="2743200" cy="27432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2292" name="Picture 4" descr="অপুষ্ঠিতে ভারতে মৃত্যু হয়েছে ৬৯ শতাংশ শিশুর, বলছে ইউনিসেফের রিপোর্ট |  Malnutrition caused 69 per cent of deaths of children in India UNICEF  report - Bengali Oneindia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705" y="1867988"/>
            <a:ext cx="2743200" cy="27432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075" y="4696952"/>
            <a:ext cx="5352752" cy="18411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1068" y="4696952"/>
            <a:ext cx="5127180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203026" cy="6858000"/>
            <a:chOff x="-11026" y="0"/>
            <a:chExt cx="12203026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241"/>
              </a:avLst>
            </a:prstGeom>
            <a:solidFill>
              <a:schemeClr val="bg2">
                <a:lumMod val="9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0" y="0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5400000">
              <a:off x="11417300" y="25401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6352524">
              <a:off x="-36426" y="6067077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0800000">
              <a:off x="11391901" y="6108700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AutoShape 2" descr="একদিনে দুই বাল্যবিয়ে প্রতিহত করলেন কিশোরগঞ্জের এডিস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978694" y="2057400"/>
            <a:ext cx="2743200" cy="27432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0244" name="Picture 4" descr="যেমন হওয়া উচিত্ ভবিষ্যত্ শিক্ষা ব্যবস্থা | মতামত | The Daily Ittefaq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779" y="2057400"/>
            <a:ext cx="2743200" cy="27432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624" y="4945063"/>
            <a:ext cx="4633362" cy="1347333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7026" y="5089877"/>
            <a:ext cx="4285031" cy="1163636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1404" y="633468"/>
            <a:ext cx="4842696" cy="79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3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203026" cy="6858000"/>
            <a:chOff x="-11026" y="0"/>
            <a:chExt cx="12203026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241"/>
              </a:avLst>
            </a:prstGeom>
            <a:solidFill>
              <a:schemeClr val="bg2">
                <a:lumMod val="9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0" y="0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5400000">
              <a:off x="11417300" y="25401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6352524">
              <a:off x="-36426" y="6067077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0800000">
              <a:off x="11391901" y="6108700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620" y="543025"/>
            <a:ext cx="5329609" cy="783411"/>
          </a:xfrm>
          <a:prstGeom prst="rect">
            <a:avLst/>
          </a:prstGeom>
        </p:spPr>
      </p:pic>
      <p:pic>
        <p:nvPicPr>
          <p:cNvPr id="13314" name="Picture 2" descr="ব্যাংকে টাকা রাখলে কি লোকসান?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669" y="2057400"/>
            <a:ext cx="2743200" cy="27432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999" y="2057400"/>
            <a:ext cx="2743200" cy="2743200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7999" y="5023564"/>
            <a:ext cx="8719870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5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203026" cy="6858000"/>
            <a:chOff x="-11026" y="0"/>
            <a:chExt cx="12203026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241"/>
              </a:avLst>
            </a:prstGeom>
            <a:solidFill>
              <a:schemeClr val="bg2">
                <a:lumMod val="9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0" y="0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5400000">
              <a:off x="11417300" y="25401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6352524">
              <a:off x="-36426" y="6067077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0800000">
              <a:off x="11391901" y="6108700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859514" y="374516"/>
            <a:ext cx="1926503" cy="8440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875" y="168813"/>
            <a:ext cx="2475191" cy="15862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552" y="5031784"/>
            <a:ext cx="7393074" cy="1012024"/>
          </a:xfrm>
          <a:prstGeom prst="rect">
            <a:avLst/>
          </a:prstGeom>
        </p:spPr>
      </p:pic>
      <p:pic>
        <p:nvPicPr>
          <p:cNvPr id="14338" name="Picture 2" descr="Premium Vector | Little kids go to school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426" y="2057400"/>
            <a:ext cx="7315200" cy="27432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80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103" y="504419"/>
            <a:ext cx="2218644" cy="59136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0"/>
            <a:ext cx="12203026" cy="6858000"/>
            <a:chOff x="-11026" y="0"/>
            <a:chExt cx="12203026" cy="6858000"/>
          </a:xfrm>
        </p:grpSpPr>
        <p:sp>
          <p:nvSpPr>
            <p:cNvPr id="5" name="Frame 4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241"/>
              </a:avLst>
            </a:prstGeom>
            <a:solidFill>
              <a:schemeClr val="bg2">
                <a:lumMod val="9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>
              <a:off x="0" y="0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5400000">
              <a:off x="11417300" y="25401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6352524">
              <a:off x="-36426" y="6067077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11391901" y="6108700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235" y="3206252"/>
            <a:ext cx="7559695" cy="85961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6235" y="1600201"/>
            <a:ext cx="5322269" cy="85961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6235" y="2401796"/>
            <a:ext cx="7449958" cy="85961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6235" y="4742587"/>
            <a:ext cx="9608129" cy="85961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6235" y="4001997"/>
            <a:ext cx="8992379" cy="85961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936" y="1139825"/>
            <a:ext cx="1390040" cy="462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254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203026" cy="6858000"/>
            <a:chOff x="-11026" y="0"/>
            <a:chExt cx="12203026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241"/>
              </a:avLst>
            </a:prstGeom>
            <a:solidFill>
              <a:schemeClr val="bg2">
                <a:lumMod val="9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0" y="0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5400000">
              <a:off x="11417300" y="25401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6352524">
              <a:off x="-36426" y="6067077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0800000">
              <a:off x="11391901" y="6108700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380" y="504419"/>
            <a:ext cx="2831820" cy="5913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912" y="5001237"/>
            <a:ext cx="7315200" cy="1024217"/>
          </a:xfrm>
          <a:prstGeom prst="rect">
            <a:avLst/>
          </a:prstGeom>
        </p:spPr>
      </p:pic>
      <p:pic>
        <p:nvPicPr>
          <p:cNvPr id="15362" name="Picture 2" descr="জেলা প্রশাসন, সিরাজগঞ্জ - নাটিকাঃ- বাল্য বিবাহ একটি অভিশাপ । | Facebook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12" y="2057400"/>
            <a:ext cx="7315200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091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203026" cy="6858000"/>
            <a:chOff x="-11026" y="0"/>
            <a:chExt cx="12203026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241"/>
              </a:avLst>
            </a:prstGeom>
            <a:solidFill>
              <a:schemeClr val="bg2">
                <a:lumMod val="9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>
              <a:off x="0" y="0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1417300" y="25401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352524">
              <a:off x="-36426" y="6067077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1391901" y="6108700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629" y="637382"/>
            <a:ext cx="2914141" cy="725487"/>
          </a:xfrm>
          <a:prstGeom prst="rect">
            <a:avLst/>
          </a:prstGeom>
        </p:spPr>
      </p:pic>
      <p:pic>
        <p:nvPicPr>
          <p:cNvPr id="11266" name="Picture 2" descr="বাল্য বিবাহের কুফল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426" y="1600200"/>
            <a:ext cx="7315200" cy="36576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142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53" y="3507629"/>
            <a:ext cx="6157494" cy="25605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090" y="1200161"/>
            <a:ext cx="2317662" cy="23176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7652" y="337979"/>
            <a:ext cx="4578048" cy="862182"/>
          </a:xfrm>
          <a:prstGeom prst="rect">
            <a:avLst/>
          </a:prstGeom>
        </p:spPr>
      </p:pic>
      <p:pic>
        <p:nvPicPr>
          <p:cNvPr id="5" name="Picture 2" descr="সপ্তম/৭ম শ্রেণীর বাংলাদেশ ও বিশ্বপরিচয় বই ২০২১ pdf download | ৭ম শ্রেণির  বাংলাদেশ ও বিশ্বপরিচয় বই পিডিএফ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915" y="2351314"/>
            <a:ext cx="2743200" cy="316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12203026" cy="6858000"/>
            <a:chOff x="-11026" y="0"/>
            <a:chExt cx="12203026" cy="6858000"/>
          </a:xfrm>
        </p:grpSpPr>
        <p:sp>
          <p:nvSpPr>
            <p:cNvPr id="8" name="Frame 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241"/>
              </a:avLst>
            </a:prstGeom>
            <a:solidFill>
              <a:schemeClr val="bg2">
                <a:lumMod val="9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>
              <a:off x="0" y="0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5400000">
              <a:off x="11417300" y="25401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16352524">
              <a:off x="-36426" y="6067077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0800000">
              <a:off x="11391901" y="6108700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3" name="Picture 6" descr="Download Design Transparent Background HQ PNG Image | FreePNGImg">
            <a:extLst>
              <a:ext uri="{FF2B5EF4-FFF2-40B4-BE49-F238E27FC236}">
                <a16:creationId xmlns:a16="http://schemas.microsoft.com/office/drawing/2014/main" id="{6FEC0902-A13B-4685-B013-B2E63198D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245" y="2816230"/>
            <a:ext cx="812657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6950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20057" y="2441575"/>
            <a:ext cx="2743200" cy="27432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173" y="925106"/>
            <a:ext cx="7437705" cy="5913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060667" y="2441575"/>
            <a:ext cx="2743200" cy="27432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Picture 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690362" y="2441575"/>
            <a:ext cx="2743200" cy="27432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12203026" cy="6858000"/>
            <a:chOff x="-11026" y="0"/>
            <a:chExt cx="12203026" cy="6858000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241"/>
              </a:avLst>
            </a:prstGeom>
            <a:solidFill>
              <a:schemeClr val="bg2">
                <a:lumMod val="9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>
              <a:off x="0" y="0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1417300" y="25401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6352524">
              <a:off x="-36426" y="6067077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0800000">
              <a:off x="11391901" y="6108700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93160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524984" y="1600200"/>
            <a:ext cx="7315200" cy="3657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568" y="168108"/>
            <a:ext cx="6151432" cy="162086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12203026" cy="6858000"/>
            <a:chOff x="-11026" y="0"/>
            <a:chExt cx="12203026" cy="6858000"/>
          </a:xfrm>
        </p:grpSpPr>
        <p:sp>
          <p:nvSpPr>
            <p:cNvPr id="7" name="Frame 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241"/>
              </a:avLst>
            </a:prstGeom>
            <a:solidFill>
              <a:schemeClr val="bg2">
                <a:lumMod val="9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>
              <a:off x="0" y="0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5400000">
              <a:off x="11417300" y="25401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352524">
              <a:off x="-36426" y="6067077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10800000">
              <a:off x="11391901" y="6108700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93" y="4185748"/>
            <a:ext cx="2130526" cy="190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741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065252" y="2352286"/>
            <a:ext cx="1037740" cy="2696058"/>
            <a:chOff x="1869741" y="2339966"/>
            <a:chExt cx="875948" cy="254310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" name="Chevron 10"/>
            <p:cNvSpPr/>
            <p:nvPr/>
          </p:nvSpPr>
          <p:spPr>
            <a:xfrm>
              <a:off x="2143281" y="2478107"/>
              <a:ext cx="599990" cy="425656"/>
            </a:xfrm>
            <a:prstGeom prst="chevron">
              <a:avLst/>
            </a:prstGeom>
            <a:grpFill/>
            <a:ln w="28575">
              <a:solidFill>
                <a:srgbClr val="B917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>
              <a:off x="2145699" y="4353422"/>
              <a:ext cx="599990" cy="425656"/>
            </a:xfrm>
            <a:prstGeom prst="chevron">
              <a:avLst/>
            </a:prstGeom>
            <a:grpFill/>
            <a:ln w="28575">
              <a:solidFill>
                <a:srgbClr val="B917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Chevron 12"/>
            <p:cNvSpPr/>
            <p:nvPr/>
          </p:nvSpPr>
          <p:spPr>
            <a:xfrm>
              <a:off x="2143281" y="3416136"/>
              <a:ext cx="599990" cy="425656"/>
            </a:xfrm>
            <a:prstGeom prst="chevron">
              <a:avLst/>
            </a:prstGeom>
            <a:grpFill/>
            <a:ln w="28575">
              <a:solidFill>
                <a:srgbClr val="B917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869741" y="2339966"/>
              <a:ext cx="539873" cy="2543102"/>
              <a:chOff x="2074459" y="2585624"/>
              <a:chExt cx="545912" cy="2543102"/>
            </a:xfrm>
            <a:grpFill/>
          </p:grpSpPr>
          <p:sp>
            <p:nvSpPr>
              <p:cNvPr id="15" name="Oval 14"/>
              <p:cNvSpPr/>
              <p:nvPr/>
            </p:nvSpPr>
            <p:spPr>
              <a:xfrm>
                <a:off x="2074459" y="2585624"/>
                <a:ext cx="545912" cy="665382"/>
              </a:xfrm>
              <a:prstGeom prst="ellipse">
                <a:avLst/>
              </a:prstGeom>
              <a:grp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074459" y="3524484"/>
                <a:ext cx="545912" cy="665382"/>
              </a:xfrm>
              <a:prstGeom prst="ellipse">
                <a:avLst/>
              </a:prstGeom>
              <a:grp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074459" y="4463344"/>
                <a:ext cx="545912" cy="665382"/>
              </a:xfrm>
              <a:prstGeom prst="ellipse">
                <a:avLst/>
              </a:prstGeom>
              <a:grp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944" y="146279"/>
            <a:ext cx="3621338" cy="167044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00B14DE-FC25-454A-B056-57A5375CF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36" y="1057710"/>
            <a:ext cx="6486706" cy="15180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8906" y="3430113"/>
            <a:ext cx="6047756" cy="85961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8906" y="2466533"/>
            <a:ext cx="5614903" cy="85961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1924" y="4379935"/>
            <a:ext cx="8236410" cy="8596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1038" y="2186682"/>
            <a:ext cx="902286" cy="11766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3220" y="3193870"/>
            <a:ext cx="926672" cy="11827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7324" y="4159698"/>
            <a:ext cx="975445" cy="1176630"/>
          </a:xfrm>
          <a:prstGeom prst="rect">
            <a:avLst/>
          </a:prstGeom>
        </p:spPr>
      </p:pic>
      <p:pic>
        <p:nvPicPr>
          <p:cNvPr id="24" name="Picture 23" descr="Flower Borders | Clipart Panda - Free Clipart Images | Flower border  clipart, Flower border, Clip art border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48069">
            <a:off x="316282" y="232000"/>
            <a:ext cx="1310112" cy="137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Flower Borders | Clipart Panda - Free Clipart Images | Flower border  clipart, Flower border, Clip art border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680" y="5182854"/>
            <a:ext cx="1310112" cy="137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Flower Borders | Clipart Panda - Free Clipart Images | Flower border  clipart, Flower border, Clip art border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573278" y="294744"/>
            <a:ext cx="1310112" cy="137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Flower Borders | Clipart Panda - Free Clipart Images | Flower border  clipart, Flower border, Clip art border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5171" y="5225651"/>
            <a:ext cx="1310112" cy="137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0" y="0"/>
            <a:ext cx="12203026" cy="6858000"/>
            <a:chOff x="-11026" y="0"/>
            <a:chExt cx="12203026" cy="6858000"/>
          </a:xfrm>
        </p:grpSpPr>
        <p:sp>
          <p:nvSpPr>
            <p:cNvPr id="29" name="Frame 2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241"/>
              </a:avLst>
            </a:prstGeom>
            <a:solidFill>
              <a:schemeClr val="bg2">
                <a:lumMod val="9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Half Frame 29"/>
            <p:cNvSpPr/>
            <p:nvPr/>
          </p:nvSpPr>
          <p:spPr>
            <a:xfrm>
              <a:off x="0" y="0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Half Frame 30"/>
            <p:cNvSpPr/>
            <p:nvPr/>
          </p:nvSpPr>
          <p:spPr>
            <a:xfrm rot="5400000">
              <a:off x="11417300" y="25401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Half Frame 31"/>
            <p:cNvSpPr/>
            <p:nvPr/>
          </p:nvSpPr>
          <p:spPr>
            <a:xfrm rot="16352524">
              <a:off x="-36426" y="6067077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Half Frame 32"/>
            <p:cNvSpPr/>
            <p:nvPr/>
          </p:nvSpPr>
          <p:spPr>
            <a:xfrm rot="10800000">
              <a:off x="11391901" y="6108700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1431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203026" cy="6858000"/>
            <a:chOff x="-11026" y="0"/>
            <a:chExt cx="12203026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241"/>
              </a:avLst>
            </a:prstGeom>
            <a:solidFill>
              <a:schemeClr val="bg2">
                <a:lumMod val="9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Half Frame 2"/>
            <p:cNvSpPr/>
            <p:nvPr/>
          </p:nvSpPr>
          <p:spPr>
            <a:xfrm>
              <a:off x="0" y="0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5400000">
              <a:off x="11417300" y="25401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6352524">
              <a:off x="-36426" y="6067077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0800000">
              <a:off x="11391901" y="6108700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916" y="425451"/>
            <a:ext cx="4864219" cy="892074"/>
          </a:xfrm>
          <a:prstGeom prst="rect">
            <a:avLst/>
          </a:prstGeom>
        </p:spPr>
      </p:pic>
      <p:pic>
        <p:nvPicPr>
          <p:cNvPr id="12" name="Picture 2" descr="বাল্য বিবাহ দূরীকরণে কুড়িগ্রামে সাফল্য | ATN TIMES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442" y="2057400"/>
            <a:ext cx="2743200" cy="27432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167535" y="2057400"/>
            <a:ext cx="2743200" cy="27432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4042" y="5226066"/>
            <a:ext cx="3993226" cy="9632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2149" y="5219969"/>
            <a:ext cx="7236579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0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442" y="623232"/>
            <a:ext cx="4864219" cy="892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228" y="2197628"/>
            <a:ext cx="2743200" cy="237833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122" name="Picture 2" descr="চাটখিল উপজেলা প্রশাসনের হস্তক্ষেপে সোমপাড়ায় বাল্য বিবাহ বন্ধ হল |  Nayabango Baz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603" y="2256719"/>
            <a:ext cx="2743200" cy="2319248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0"/>
            <a:ext cx="12203026" cy="6858000"/>
            <a:chOff x="-11026" y="0"/>
            <a:chExt cx="12203026" cy="6858000"/>
          </a:xfrm>
        </p:grpSpPr>
        <p:sp>
          <p:nvSpPr>
            <p:cNvPr id="10" name="Frame 9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241"/>
              </a:avLst>
            </a:prstGeom>
            <a:solidFill>
              <a:schemeClr val="bg2">
                <a:lumMod val="9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>
              <a:off x="0" y="0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11417300" y="25401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6352524">
              <a:off x="-36426" y="6067077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0800000">
              <a:off x="11391901" y="6108700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5914" y="4719642"/>
            <a:ext cx="6805514" cy="15546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31657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203026" cy="6858000"/>
            <a:chOff x="-11026" y="0"/>
            <a:chExt cx="12203026" cy="6858000"/>
          </a:xfrm>
        </p:grpSpPr>
        <p:sp>
          <p:nvSpPr>
            <p:cNvPr id="5" name="Frame 4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241"/>
              </a:avLst>
            </a:prstGeom>
            <a:solidFill>
              <a:schemeClr val="bg2">
                <a:lumMod val="9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>
              <a:off x="0" y="0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5400000">
              <a:off x="11417300" y="25401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6352524">
              <a:off x="-36426" y="6067077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11391901" y="6108700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5806" y="558964"/>
            <a:ext cx="1956986" cy="11522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226" y="443413"/>
            <a:ext cx="3104139" cy="13833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9426" y="5223222"/>
            <a:ext cx="7315200" cy="60607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2052" name="Picture 4" descr="সবাইকে অচেতন করে নতুন বউয়ের চম্পট!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426" y="2057400"/>
            <a:ext cx="7315200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63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203026" cy="6858000"/>
            <a:chOff x="-11026" y="0"/>
            <a:chExt cx="12203026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241"/>
              </a:avLst>
            </a:prstGeom>
            <a:solidFill>
              <a:schemeClr val="bg2">
                <a:lumMod val="9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0" y="0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5400000">
              <a:off x="11417300" y="25401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6352524">
              <a:off x="-36426" y="6067077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0800000">
              <a:off x="11391901" y="6108700"/>
              <a:ext cx="800099" cy="749300"/>
            </a:xfrm>
            <a:prstGeom prst="half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213" y="442962"/>
            <a:ext cx="4699626" cy="612675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8194" name="Picture 2" descr="যে সাতটি কারণে দারিদ্রতা নেমে আসে মুসলমানদের অব্যশই জেনে রাখা উচিত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587" y="2057400"/>
            <a:ext cx="2743200" cy="27432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600" y="5023517"/>
            <a:ext cx="3560373" cy="10851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3629" y="5023517"/>
            <a:ext cx="4438273" cy="1085182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287" y="2057400"/>
            <a:ext cx="27432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6336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bcvnvhkghk</dc:title>
  <dc:creator>Pc</dc:creator>
  <cp:lastModifiedBy>Pc</cp:lastModifiedBy>
  <cp:revision>57</cp:revision>
  <dcterms:created xsi:type="dcterms:W3CDTF">2021-06-06T10:26:59Z</dcterms:created>
  <dcterms:modified xsi:type="dcterms:W3CDTF">2021-06-06T15:32:40Z</dcterms:modified>
</cp:coreProperties>
</file>