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6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0033"/>
    <a:srgbClr val="33CC33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8" autoAdjust="0"/>
    <p:restoredTop sz="94607" autoAdjust="0"/>
  </p:normalViewPr>
  <p:slideViewPr>
    <p:cSldViewPr>
      <p:cViewPr varScale="1">
        <p:scale>
          <a:sx n="69" d="100"/>
          <a:sy n="69" d="100"/>
        </p:scale>
        <p:origin x="-8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94DB5-369D-488A-8476-77A3FFC25C94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117F9-696A-4108-A1A2-8151E2E12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117F9-696A-4108-A1A2-8151E2E12FD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117F9-696A-4108-A1A2-8151E2E12FD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adiolus-cover-201712191650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0200" y="-152400"/>
            <a:ext cx="3429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শিল্প-কারখানার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0"/>
            <a:ext cx="8610600" cy="5200650"/>
            <a:chOff x="304800" y="0"/>
            <a:chExt cx="8610600" cy="5200650"/>
          </a:xfrm>
        </p:grpSpPr>
        <p:sp>
          <p:nvSpPr>
            <p:cNvPr id="2" name="TextBox 1"/>
            <p:cNvSpPr txBox="1"/>
            <p:nvPr/>
          </p:nvSpPr>
          <p:spPr>
            <a:xfrm>
              <a:off x="2209800" y="0"/>
              <a:ext cx="40270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মাটি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দূষণের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কারণসমূহ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: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heavy-metal-food (1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914400"/>
              <a:ext cx="4343400" cy="4286250"/>
            </a:xfrm>
            <a:prstGeom prst="rect">
              <a:avLst/>
            </a:prstGeom>
          </p:spPr>
        </p:pic>
        <p:pic>
          <p:nvPicPr>
            <p:cNvPr id="6" name="Picture 5" descr="39712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400" y="914400"/>
              <a:ext cx="4191000" cy="4267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0" y="304800"/>
            <a:ext cx="7620000" cy="5505450"/>
            <a:chOff x="762000" y="304800"/>
            <a:chExt cx="7620000" cy="5505450"/>
          </a:xfrm>
        </p:grpSpPr>
        <p:sp>
          <p:nvSpPr>
            <p:cNvPr id="2" name="TextBox 1"/>
            <p:cNvSpPr txBox="1"/>
            <p:nvPr/>
          </p:nvSpPr>
          <p:spPr>
            <a:xfrm>
              <a:off x="2362200" y="304800"/>
              <a:ext cx="43829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মাটি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দূষণ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রোধে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করণীয়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:  </a:t>
              </a:r>
            </a:p>
          </p:txBody>
        </p:sp>
        <p:pic>
          <p:nvPicPr>
            <p:cNvPr id="3" name="Picture 2" descr="84910aaae0cb7b0ec89543821d1bc058-1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1047750"/>
              <a:ext cx="7620000" cy="476250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600200" y="5943600"/>
            <a:ext cx="55290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নিদিষ্ট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0"/>
            <a:ext cx="4382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রোধে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 </a:t>
            </a:r>
          </a:p>
        </p:txBody>
      </p:sp>
      <p:pic>
        <p:nvPicPr>
          <p:cNvPr id="4" name="Picture 3" descr="11425435_981840118517284_3336180596475884205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4536440" cy="3581400"/>
          </a:xfrm>
          <a:prstGeom prst="rect">
            <a:avLst/>
          </a:prstGeom>
        </p:spPr>
      </p:pic>
      <p:pic>
        <p:nvPicPr>
          <p:cNvPr id="5" name="Picture 4" descr="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143000"/>
            <a:ext cx="4343400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1816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জিনিসপত্রের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কমানো,পুনঃব্যবহার,এবং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রিসাইকেল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85800" y="152400"/>
            <a:ext cx="7578695" cy="5029200"/>
            <a:chOff x="685800" y="152400"/>
            <a:chExt cx="7578695" cy="5029200"/>
          </a:xfrm>
        </p:grpSpPr>
        <p:sp>
          <p:nvSpPr>
            <p:cNvPr id="2" name="TextBox 1"/>
            <p:cNvSpPr txBox="1"/>
            <p:nvPr/>
          </p:nvSpPr>
          <p:spPr>
            <a:xfrm>
              <a:off x="2362200" y="152400"/>
              <a:ext cx="43829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মাটি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দূষণ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রোধে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করণীয়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:  </a:t>
              </a:r>
            </a:p>
          </p:txBody>
        </p:sp>
        <p:pic>
          <p:nvPicPr>
            <p:cNvPr id="3" name="Picture 2" descr="joibo-sar-natural-fertilizer-600x32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1066800"/>
              <a:ext cx="7578695" cy="4114800"/>
            </a:xfrm>
            <a:prstGeom prst="rect">
              <a:avLst/>
            </a:prstGeom>
            <a:ln w="12700">
              <a:solidFill>
                <a:srgbClr val="660033"/>
              </a:solidFill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381000" y="55626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কম্পোস্ট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8006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উর্বরতা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বৃক্ষরোপণ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লাগিয়ে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-198850-15630580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38200"/>
            <a:ext cx="6858000" cy="3810000"/>
          </a:xfrm>
          <a:prstGeom prst="rect">
            <a:avLst/>
          </a:prstGeom>
          <a:ln w="38100">
            <a:solidFill>
              <a:srgbClr val="33CC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05091006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ক্ষয়ের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যয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0"/>
            <a:ext cx="6553199" cy="6857999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381000"/>
            <a:ext cx="6248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arenR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AutoNum type="arabicParenR"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arenR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AutoNum type="arabicParenR"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arenR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AutoNum type="arabicParenR"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-19012204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990600"/>
            <a:ext cx="91440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imul-garden-sunamganj-770x4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3810000"/>
            <a:ext cx="35052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53340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581400"/>
            <a:ext cx="4907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টুম্পা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বড়ুয়া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চাপড়া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বিদ্যালয়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পটিয়া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3657600"/>
            <a:ext cx="36106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600670"/>
            <a:ext cx="2560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Screenshot_20200111_1759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28600"/>
            <a:ext cx="2447345" cy="31242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14400" y="152400"/>
            <a:ext cx="2667000" cy="32766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14852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9-samakal-6028426024ce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46250"/>
            <a:ext cx="7879080" cy="3282950"/>
          </a:xfrm>
          <a:prstGeom prst="rect">
            <a:avLst/>
          </a:prstGeom>
        </p:spPr>
      </p:pic>
      <p:pic>
        <p:nvPicPr>
          <p:cNvPr id="3" name="Picture 2" descr="unnam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18332"/>
            <a:ext cx="7315200" cy="3535004"/>
          </a:xfrm>
          <a:prstGeom prst="rect">
            <a:avLst/>
          </a:prstGeom>
        </p:spPr>
      </p:pic>
      <p:pic>
        <p:nvPicPr>
          <p:cNvPr id="4" name="Picture 3" descr="Habiganj-Pic_11-2yhjxa1ntm25bzcyc3ky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676400"/>
            <a:ext cx="8248650" cy="4076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3048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0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৩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ৃৃৃ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8893234" cy="46482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"/>
            <a:ext cx="83058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 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৪.১.১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আর্বজনা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নিদিষ্ট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৪.২.২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৪.৩.২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সংরক্ষণে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ট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3657"/>
            <a:ext cx="9144000" cy="131434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52578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মিশে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" y="0"/>
            <a:ext cx="8686800" cy="5257800"/>
            <a:chOff x="152400" y="0"/>
            <a:chExt cx="8686800" cy="5257800"/>
          </a:xfrm>
        </p:grpSpPr>
        <p:pic>
          <p:nvPicPr>
            <p:cNvPr id="2" name="Picture 1" descr="ৃৃৃ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685800"/>
              <a:ext cx="8686800" cy="45720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895600" y="0"/>
              <a:ext cx="25859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ছবিটি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লক্ষ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করি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1828800"/>
          <a:ext cx="7696200" cy="3784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696200"/>
              </a:tblGrid>
              <a:tr h="75692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মাটি</a:t>
                      </a:r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দূষণের</a:t>
                      </a:r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কারণ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56920">
                <a:tc>
                  <a:txBody>
                    <a:bodyPr/>
                    <a:lstStyle/>
                    <a:p>
                      <a:endParaRPr lang="en-US" sz="4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56920">
                <a:tc>
                  <a:txBody>
                    <a:bodyPr/>
                    <a:lstStyle/>
                    <a:p>
                      <a:endParaRPr lang="en-US" sz="4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56920">
                <a:tc>
                  <a:txBody>
                    <a:bodyPr/>
                    <a:lstStyle/>
                    <a:p>
                      <a:endParaRPr lang="en-US" sz="4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56920"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600" y="228600"/>
            <a:ext cx="8686800" cy="5410200"/>
            <a:chOff x="228600" y="228600"/>
            <a:chExt cx="8686800" cy="5410200"/>
          </a:xfrm>
        </p:grpSpPr>
        <p:sp>
          <p:nvSpPr>
            <p:cNvPr id="3" name="TextBox 2"/>
            <p:cNvSpPr txBox="1"/>
            <p:nvPr/>
          </p:nvSpPr>
          <p:spPr>
            <a:xfrm>
              <a:off x="2209800" y="228600"/>
              <a:ext cx="40270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মাটি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দূষণের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কারণসমূহ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: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Untitled-43-5b771ef6cad4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1219200"/>
              <a:ext cx="8686800" cy="44196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57200" y="5867400"/>
            <a:ext cx="7079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ফেললে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599" y="0"/>
            <a:ext cx="8634101" cy="5334000"/>
            <a:chOff x="228599" y="0"/>
            <a:chExt cx="8634101" cy="5334000"/>
          </a:xfrm>
        </p:grpSpPr>
        <p:sp>
          <p:nvSpPr>
            <p:cNvPr id="2" name="TextBox 1"/>
            <p:cNvSpPr txBox="1"/>
            <p:nvPr/>
          </p:nvSpPr>
          <p:spPr>
            <a:xfrm>
              <a:off x="2362200" y="0"/>
              <a:ext cx="40270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মাটি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দূষণের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কারণসমূহ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: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Habiganj-Pic_11-2yhjxa1ntm25bzcyc3kyrk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599" y="914400"/>
              <a:ext cx="8634101" cy="44196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28600" y="57912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কৃষিকাজে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আগাছানাশক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278</Words>
  <Application>Microsoft Office PowerPoint</Application>
  <PresentationFormat>On-screen Show (4:3)</PresentationFormat>
  <Paragraphs>55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73</cp:revision>
  <dcterms:created xsi:type="dcterms:W3CDTF">2006-08-16T00:00:00Z</dcterms:created>
  <dcterms:modified xsi:type="dcterms:W3CDTF">2021-06-07T13:14:01Z</dcterms:modified>
</cp:coreProperties>
</file>