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4CDB31-8CB4-410B-BA91-504C53C82B7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155" y="6488667"/>
            <a:ext cx="212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82519" y="1093304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2155371" y="313509"/>
            <a:ext cx="7889965" cy="180267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575637" y="3767329"/>
            <a:ext cx="5300907" cy="265785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" name="Picture 9" descr="PF_19_R205_LAY_SHP_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12" y="3742944"/>
            <a:ext cx="4511040" cy="270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0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71660" y="67524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04849" y="281351"/>
            <a:ext cx="2475914" cy="2250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0502" y="5315068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গ্রহগুলির নাম লিখ।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17838" y="1406767"/>
            <a:ext cx="6035148" cy="36318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3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27" y="1200209"/>
            <a:ext cx="3995226" cy="31089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5443" y="4394468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4065" y="1728840"/>
            <a:ext cx="6766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জ্যোতিষ্কের নিজস্ব আলো আছে তাদের নক্ষত্র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নক্ষত্র ও জলন্ত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বিন্দু।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এটি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৭০% হাইড্রজেন এবং ২৮% হিলিয়াম দ্বারা গঠিত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সূর্যকে কেন্দ্র করেই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অন্যান্য গ্রহ ও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সৃস্টি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207008"/>
            <a:ext cx="28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কাকে বলে</a:t>
            </a:r>
          </a:p>
        </p:txBody>
      </p:sp>
    </p:spTree>
    <p:extLst>
      <p:ext uri="{BB962C8B-B14F-4D97-AF65-F5344CB8AC3E}">
        <p14:creationId xmlns="" xmlns:p14="http://schemas.microsoft.com/office/powerpoint/2010/main" val="29549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1536" y="4647560"/>
            <a:ext cx="7243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 যেসব জ্যোতিষ্কের নিজস্ব আলো ও উত্তাপ নেই, যারা অন্য কোনো নক্ষত্রের আলোকে আলোকিত হয় এবং নির্দিষ্ট কক্ষপথে নক্ষত্রগুলির চারদিকে পরিক্রমা করে, তাদের গ্রহ বলে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যেমনঃ বুধ, শুক্র, পৃথিবী, মঙ্গল, বৃহস্পতি, শনি, ইউরেনাস ও নেপচুন।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1536" y="831969"/>
            <a:ext cx="7243377" cy="35674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62500" y="135771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687" y="373276"/>
            <a:ext cx="1797978" cy="16836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5527" y="258584"/>
            <a:ext cx="71877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সবচেয়ে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ক্ষুদ্রতম এবং সূর্যের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নিকটতম গ্রহ। এটির রঙ তামাটে</a:t>
            </a:r>
            <a:r>
              <a:rPr lang="as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এই গ্রহে মেঘ, বৃষ্টি, বাতাস ও পানি নেই। </a:t>
            </a:r>
          </a:p>
          <a:p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গ্রহের কোন উপগ্রহ নেই। </a:t>
            </a:r>
            <a:endParaRPr lang="as-IN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2407885"/>
            <a:ext cx="1797978" cy="16836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3687" y="4390978"/>
            <a:ext cx="1797978" cy="16836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58678" y="52192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7" y="2558877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526" y="2295539"/>
            <a:ext cx="71877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গ্রহকে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শুকতারা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 হয়।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গ্রহটি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গ্রহে এসিড বৃষ্টি হয়। শক্রের কোন উপগ্রহ নেই।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58677" y="459583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526" y="4065795"/>
            <a:ext cx="71877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সূর্যের তৃতীয় নিকতম গ্রহ। এর ব্যাস প্রায়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১২৬৬৭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কি.মি। পৃথিবী একমাত্র গ্রহ যার বায়ুমন্ডলে প্রয়োজনীয় অক্সিজেন, নাইট্রোজেন, কার্বন ডাই অক্সাইড ও তাপমাত্রা রয়েছে যা উদ্ভিদ ও জীবজন্তু বসবাসের উপযোগী। </a:t>
            </a:r>
            <a:r>
              <a:rPr lang="as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গুলোর মধ্যে একমাত্র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পৃথিবীতেই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প্রাণের অস্তিত্ব আছে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600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4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3" grpId="0" animBg="1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687" y="373276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5526" y="258584"/>
            <a:ext cx="73847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পৃথিবীর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নিকতম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প্রতিবেশ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খালি চোখে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গ্রহকে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লালচে দেখায়। 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গ্র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 অক্সিজেন ও পানির পরিমান খুবই কম এবং কার্বন ডাই অক্সাইডের পরিমান এত বেশি যে প্রাণীর অস্তিত্ব থাকা সম্ভব নয়।    </a:t>
            </a:r>
            <a:endParaRPr lang="bn-BD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ফোবস ও ডিমোস নামে মঙ্গল গ্রহের ২টি উপগ্রহ রয়েছে। </a:t>
            </a:r>
            <a:endParaRPr lang="bn-BD" sz="2600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2382127"/>
            <a:ext cx="1797978" cy="16836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3687" y="4378786"/>
            <a:ext cx="1797978" cy="16836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58678" y="52192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7" y="2558877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526" y="2236409"/>
            <a:ext cx="73847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 সৌরজগতের সবচেয়ে বড় গ্রহ।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 গ্রহ রাজ বলে ।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আয়তনে 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চেয়ে ১৩০০ গুন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বৃহস্পতির বায়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হিলিয়াম গ্যাস দিয়ে তৈরি।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গ্রহে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উপগ্রহের সংখ্যা ৬৭টি। এখানে প্রাণের অস্তিত্ব নেই।  </a:t>
            </a:r>
            <a:endParaRPr lang="bn-BD" sz="2600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58677" y="459583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7888" y="4242816"/>
            <a:ext cx="7083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হল সূর্য থেকে দূরত্বের নিরিখে ষষ্ঠ গ্রহ এবং বৃহস্পতির পরই সৌরজগতের দ্বিতীয়-বৃহত্তম গ্রহ। এটি একটি গ্যাসীয় দৈত্য, যার ব্যাসার্ধ পৃথিবীর ব্যাসার্ধের প্রায় নয় গুণ। শনি গ্রহের গড় ঘনত্ব অবশ্য পৃথিবীর গড় ঘনত্বের এক-অষ্টমাংশ। কিন্তু এই গ্রহের বৃহত্তর আয়তনের জন্য এটি পৃথিবীর তুলনায় ৯৫ গুণ বেশি ভারী।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6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3" grpId="0" animBg="1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687" y="801395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7468" y="792292"/>
            <a:ext cx="73847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 সৌরজতের তৃতীয় বৃহত্তম গ্রহ।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প্রদক্ষিণ করতে সময় লাগে ৮৪ বছর।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গ্রহের গড় ব্যাস ৪৯০০০ কি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.মি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শনির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 ইউরেনাসেরও কয়েকটি বলয় আবিস্কৃত হয়েছে,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 শনির বলয়ের ন্যায় এই বলয় গুলো উজ্জল নয়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উপগ্রহের সংখ্যা ২৭টি। 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3569029"/>
            <a:ext cx="1797978" cy="16836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58678" y="1260236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8" y="4040062"/>
            <a:ext cx="1435826" cy="7659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527" y="3581221"/>
            <a:ext cx="73847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 এর দূরুত্ব প্রায় ৪৫০ কোটি কিলোমিটার। এই গ্রহ আয়তনে প্রায়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৭২টি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সমান। এর ব্যাস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৪৮,৪০০কি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.মি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 সূর্যের আলো ও তাপ খুব কম। এই গ্রহের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বায়ুমণ্ডলে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বেশিরভাগই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থেন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অ্যামোনিয়া গ্যাস।</a:t>
            </a:r>
            <a:r>
              <a:rPr lang="bn-IN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গ্রহের </a:t>
            </a:r>
            <a:r>
              <a:rPr lang="bn-IN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১৪টি উপগ্রহ রয়েছে। 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161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3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46577" y="434166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04849" y="281351"/>
            <a:ext cx="2475914" cy="2250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 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376" y="5120883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ও নক্ষত্রের বৈশিষ্ট্যগুলি লিখ।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95006" y="1289635"/>
            <a:ext cx="6035040" cy="35661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2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987" y="682752"/>
            <a:ext cx="10308805" cy="50231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1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19631" y="59696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07638" y="278637"/>
            <a:ext cx="1804855" cy="16037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017" y="529479"/>
            <a:ext cx="21643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08" y="273499"/>
            <a:ext cx="1645364" cy="16088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954" y="1353273"/>
            <a:ext cx="411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সৌরজগতের বৃহত্তম গ্রহ কোনটি?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7062" y="1726932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শনি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9033" y="1675089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বুধ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5366" y="1686189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বৃহস্পতি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1392" y="1678441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শনি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0954" y="2151537"/>
            <a:ext cx="349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ফোবস কোন গ্রহের উপগ্রহ? 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1141" y="2480461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শুক্র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222" y="2480461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নেপচুন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6144" y="2494465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ইউরেনাস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2531" y="2494465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মঙ্গল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0954" y="2934991"/>
            <a:ext cx="609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মঙ্গল গ্রহে প্রাণের অস্তিত্ব থাকা সম্ভব নয়, কারণ ... 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1141" y="3310489"/>
            <a:ext cx="568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1361" y="3711252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1361" y="4098319"/>
            <a:ext cx="708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অক্সাইডের পরিমান খুব বেশি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535" y="4499082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9242" y="4809737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6140" y="4773779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3132" y="4777694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7070" y="4782375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93132" y="1776038"/>
            <a:ext cx="340323" cy="339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75341" y="2598894"/>
            <a:ext cx="340323" cy="339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8741" y="4901611"/>
            <a:ext cx="340323" cy="339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5" grpId="0"/>
      <p:bldP spid="6" grpId="0"/>
      <p:bldP spid="12" grpId="0"/>
      <p:bldP spid="13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7" grpId="0"/>
      <p:bldP spid="27" grpId="0"/>
      <p:bldP spid="28" grpId="0"/>
      <p:bldP spid="29" grpId="0"/>
      <p:bldP spid="30" grpId="0"/>
      <p:bldP spid="3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22050" y="117567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698" y="5268749"/>
            <a:ext cx="96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 জন্য পৃথিবীই একমাত্র উপযুক্ত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69700" y="920140"/>
            <a:ext cx="6035040" cy="39497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34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8457" y="1462104"/>
            <a:ext cx="3053590" cy="30733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75904" y="452846"/>
            <a:ext cx="2785872" cy="757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1071154" y="4728754"/>
            <a:ext cx="2364377" cy="1149532"/>
          </a:xfrm>
          <a:prstGeom prst="fram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দ্বিতীয় অধ্যায়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416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131" y="1561010"/>
            <a:ext cx="2342606" cy="2645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Plaque 23"/>
          <p:cNvSpPr/>
          <p:nvPr/>
        </p:nvSpPr>
        <p:spPr>
          <a:xfrm>
            <a:off x="4140926" y="1397726"/>
            <a:ext cx="3853543" cy="33049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মোহাম্মদ আলী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শীতলপুর উচ্চ বিদ্যালয়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মোবাইলঃ০১৮১১৮৯৫৫০১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672" y="426720"/>
            <a:ext cx="2670048" cy="78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5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82368" y="731520"/>
            <a:ext cx="7351776" cy="3377184"/>
          </a:xfrm>
          <a:prstGeom prst="ellipse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7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66525" y="1378632"/>
            <a:ext cx="4357636" cy="38686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95606" y="351692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লক্ষ্য কর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8569" y="555428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এগুলো কিসের ছবি?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1022" y="6188852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ও বিভিন্ন গ্রহের ছবি।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76" y="1389888"/>
            <a:ext cx="4364736" cy="3840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5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60254" y="352618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বিষয়............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173591" y="1160087"/>
            <a:ext cx="7675700" cy="4326808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1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37421" y="351691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15335" y="1917222"/>
            <a:ext cx="862886" cy="56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43704" y="3132292"/>
            <a:ext cx="862886" cy="56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943704" y="4256839"/>
            <a:ext cx="862886" cy="56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06590" y="1910965"/>
            <a:ext cx="3753125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কি তা বলতে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6590" y="3132292"/>
            <a:ext cx="5169801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চিহ্নিত 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6590" y="4256839"/>
            <a:ext cx="5310468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ও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বৈশিষ্টগুলি বর্ণনা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4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5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12" grpId="0" animBg="1"/>
      <p:bldP spid="13" grpId="0" animBg="1"/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4055" y="4346918"/>
            <a:ext cx="9059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চন্দ্র, সূর্য,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গ্রহ্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নক্ষত্র,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উল্কা ইত্যাদি নিয়ে যে জগৎ গঠিত তাকে সৌরজগৎ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 জগৎ মোট ৮টি গ্রহ নিয়ে গঠিত। 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92" y="1470660"/>
            <a:ext cx="6096000" cy="22479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782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71660" y="675248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04849" y="281351"/>
            <a:ext cx="2475914" cy="2250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792" y="4876498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কাকে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125260" y="1432738"/>
            <a:ext cx="5155809" cy="30714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41054" y="168811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462" y="753587"/>
            <a:ext cx="2715065" cy="26165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90461" y="3524438"/>
            <a:ext cx="2715065" cy="26165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0470" y="753586"/>
            <a:ext cx="2715065" cy="261659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0469" y="3524437"/>
            <a:ext cx="2715065" cy="26165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6584" y="2107359"/>
            <a:ext cx="2912828" cy="2834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47670" y="2809301"/>
            <a:ext cx="84406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95970" y="2809300"/>
            <a:ext cx="844062" cy="472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91345" y="5612525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645" y="5612524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4641" y="4441386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  <p:bldP spid="14" grpId="0" animBg="1"/>
      <p:bldP spid="15" grpId="0" animBg="1"/>
      <p:bldP spid="16" grpId="0" animBg="1"/>
      <p:bldP spid="6" grpId="0" animBg="1"/>
      <p:bldP spid="8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41054" y="168811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462" y="753587"/>
            <a:ext cx="2715065" cy="261659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536346" y="3617806"/>
            <a:ext cx="2715065" cy="26658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0470" y="753586"/>
            <a:ext cx="2715065" cy="261659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0469" y="3524437"/>
            <a:ext cx="2715065" cy="26165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47087" y="1591165"/>
            <a:ext cx="2912828" cy="2834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3366" y="2869809"/>
            <a:ext cx="1069253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বৃহষ্পতি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95970" y="2869808"/>
            <a:ext cx="844062" cy="472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4709" y="5668312"/>
            <a:ext cx="1209984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645" y="5612524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4641" y="4441386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3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9959  0.125 0.22231  C 0.125 0.34502  0.069 0.44462  0 0.44462  C -0.069 0.44462  -0.125 0.34502  -0.125 0.22231  C -0.125 0.09959  -0.069 0  0 0  Z" pathEditMode="relative" ptsTypes="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14514 L 0.11883 0.01667 L 0.07093 0.27824 L -0.08317 0.27824 L -0.13107 0.01667 L -0.00612 -0.14514 Z " pathEditMode="relative" rAng="0" ptsTypes="FFFFFF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  <p:bldP spid="5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6" grpId="0" animBg="1"/>
      <p:bldP spid="6" grpId="1" animBg="1"/>
      <p:bldP spid="6" grpId="2" animBg="1"/>
      <p:bldP spid="8" grpId="0" animBg="1"/>
      <p:bldP spid="18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939</TotalTime>
  <Words>730</Words>
  <Application>Microsoft Office PowerPoint</Application>
  <PresentationFormat>Custom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Zoha</dc:creator>
  <cp:lastModifiedBy>LAB</cp:lastModifiedBy>
  <cp:revision>122</cp:revision>
  <dcterms:created xsi:type="dcterms:W3CDTF">2019-02-05T01:27:01Z</dcterms:created>
  <dcterms:modified xsi:type="dcterms:W3CDTF">2021-06-07T09:40:18Z</dcterms:modified>
</cp:coreProperties>
</file>