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66" r:id="rId5"/>
    <p:sldId id="259" r:id="rId6"/>
    <p:sldId id="272" r:id="rId7"/>
    <p:sldId id="261" r:id="rId8"/>
    <p:sldId id="262" r:id="rId9"/>
    <p:sldId id="263" r:id="rId10"/>
    <p:sldId id="265" r:id="rId11"/>
    <p:sldId id="264" r:id="rId12"/>
    <p:sldId id="271" r:id="rId13"/>
    <p:sldId id="267" r:id="rId14"/>
    <p:sldId id="268" r:id="rId15"/>
    <p:sldId id="273" r:id="rId16"/>
    <p:sldId id="274" r:id="rId17"/>
    <p:sldId id="275" r:id="rId18"/>
    <p:sldId id="276" r:id="rId19"/>
    <p:sldId id="277" r:id="rId20"/>
    <p:sldId id="278" r:id="rId21"/>
    <p:sldId id="279" r:id="rId22"/>
    <p:sldId id="280" r:id="rId23"/>
    <p:sldId id="281" r:id="rId24"/>
    <p:sldId id="27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588" autoAdjust="0"/>
    <p:restoredTop sz="94624" autoAdjust="0"/>
  </p:normalViewPr>
  <p:slideViewPr>
    <p:cSldViewPr>
      <p:cViewPr varScale="1">
        <p:scale>
          <a:sx n="69" d="100"/>
          <a:sy n="69" d="100"/>
        </p:scale>
        <p:origin x="-196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A3D5DC-6F0F-4AB4-8130-0E921728E2BB}" type="datetimeFigureOut">
              <a:rPr lang="en-US" smtClean="0"/>
              <a:pPr/>
              <a:t>6/5/2021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E2FB7F-248A-456E-A5EA-A9BF62F8AC1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sz="1200" b="1" dirty="0" smtClean="0">
                <a:solidFill>
                  <a:schemeClr val="tx1"/>
                </a:solidFill>
              </a:rPr>
              <a:t>MOHAMMAD AYUB ALI-SENIOR TEACHER-R M HAT K HIGH SCHOOL</a:t>
            </a:r>
            <a:r>
              <a:rPr lang="en-US" sz="1200" b="1" baseline="0" dirty="0" smtClean="0">
                <a:solidFill>
                  <a:schemeClr val="tx1"/>
                </a:solidFill>
              </a:rPr>
              <a:t>-</a:t>
            </a:r>
            <a:r>
              <a:rPr lang="en-US" sz="1200" b="1" dirty="0" smtClean="0">
                <a:solidFill>
                  <a:schemeClr val="tx1"/>
                </a:solidFill>
              </a:rPr>
              <a:t>MOTIGONJ-SONAGAZI-FENI</a:t>
            </a:r>
          </a:p>
          <a:p>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tx1"/>
                </a:solidFill>
              </a:rPr>
              <a:t>MOHAMMAD 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tx1"/>
                </a:solidFill>
              </a:rPr>
              <a:t>MOHAMMAD 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tx1"/>
                </a:solidFill>
              </a:rPr>
              <a:t>MOHAMMAD 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tx1"/>
                </a:solidFill>
              </a:rPr>
              <a:t>MOHAMMAD 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smtClean="0">
                <a:solidFill>
                  <a:schemeClr val="tx1"/>
                </a:solidFill>
              </a:rPr>
              <a:t>                                 MOHAMMAD </a:t>
            </a:r>
            <a:r>
              <a:rPr lang="en-US" sz="1200" b="1" dirty="0" smtClean="0">
                <a:solidFill>
                  <a:schemeClr val="tx1"/>
                </a:solidFill>
              </a:rPr>
              <a:t>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smtClean="0">
                <a:solidFill>
                  <a:schemeClr val="tx1"/>
                </a:solidFill>
              </a:rPr>
              <a:t>                                 MOHAMMAD </a:t>
            </a:r>
            <a:r>
              <a:rPr lang="en-US" sz="1200" b="1" dirty="0" smtClean="0">
                <a:solidFill>
                  <a:schemeClr val="tx1"/>
                </a:solidFill>
              </a:rPr>
              <a:t>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smtClean="0">
                <a:solidFill>
                  <a:schemeClr val="tx1"/>
                </a:solidFill>
              </a:rPr>
              <a:t>                                 MOHAMMAD </a:t>
            </a:r>
            <a:r>
              <a:rPr lang="en-US" sz="1200" b="1" dirty="0" smtClean="0">
                <a:solidFill>
                  <a:schemeClr val="tx1"/>
                </a:solidFill>
              </a:rPr>
              <a:t>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smtClean="0">
                <a:solidFill>
                  <a:schemeClr val="tx1"/>
                </a:solidFill>
              </a:rPr>
              <a:t>                                 MOHAMMAD </a:t>
            </a:r>
            <a:r>
              <a:rPr lang="en-US" sz="1200" b="1" dirty="0" smtClean="0">
                <a:solidFill>
                  <a:schemeClr val="tx1"/>
                </a:solidFill>
              </a:rPr>
              <a:t>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smtClean="0">
                <a:solidFill>
                  <a:schemeClr val="tx1"/>
                </a:solidFill>
              </a:rPr>
              <a:t>                                 MOHAMMAD </a:t>
            </a:r>
            <a:r>
              <a:rPr lang="en-US" sz="1200" b="1" dirty="0" smtClean="0">
                <a:solidFill>
                  <a:schemeClr val="tx1"/>
                </a:solidFill>
              </a:rPr>
              <a:t>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smtClean="0">
                <a:solidFill>
                  <a:schemeClr val="tx1"/>
                </a:solidFill>
              </a:rPr>
              <a:t>                                 MOHAMMAD </a:t>
            </a:r>
            <a:r>
              <a:rPr lang="en-US" sz="1200" b="1" dirty="0" smtClean="0">
                <a:solidFill>
                  <a:schemeClr val="tx1"/>
                </a:solidFill>
              </a:rPr>
              <a:t>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tx1"/>
                </a:solidFill>
              </a:rPr>
              <a:t>MOHAMMAD 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smtClean="0">
                <a:solidFill>
                  <a:schemeClr val="tx1"/>
                </a:solidFill>
              </a:rPr>
              <a:t>                                 MOHAMMAD </a:t>
            </a:r>
            <a:r>
              <a:rPr lang="en-US" sz="1200" b="1" dirty="0" smtClean="0">
                <a:solidFill>
                  <a:schemeClr val="tx1"/>
                </a:solidFill>
              </a:rPr>
              <a:t>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smtClean="0">
                <a:solidFill>
                  <a:schemeClr val="tx1"/>
                </a:solidFill>
              </a:rPr>
              <a:t>                                 MOHAMMAD </a:t>
            </a:r>
            <a:r>
              <a:rPr lang="en-US" sz="1200" b="1" dirty="0" smtClean="0">
                <a:solidFill>
                  <a:schemeClr val="tx1"/>
                </a:solidFill>
              </a:rPr>
              <a:t>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smtClean="0">
                <a:solidFill>
                  <a:schemeClr val="tx1"/>
                </a:solidFill>
              </a:rPr>
              <a:t>                                 MOHAMMAD </a:t>
            </a:r>
            <a:r>
              <a:rPr lang="en-US" sz="1200" b="1" dirty="0" smtClean="0">
                <a:solidFill>
                  <a:schemeClr val="tx1"/>
                </a:solidFill>
              </a:rPr>
              <a:t>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smtClean="0">
                <a:solidFill>
                  <a:schemeClr val="tx1"/>
                </a:solidFill>
              </a:rPr>
              <a:t>                                 MOHAMMAD </a:t>
            </a:r>
            <a:r>
              <a:rPr lang="en-US" sz="1200" b="1" dirty="0" smtClean="0">
                <a:solidFill>
                  <a:schemeClr val="tx1"/>
                </a:solidFill>
              </a:rPr>
              <a:t>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smtClean="0">
                <a:solidFill>
                  <a:schemeClr val="tx1"/>
                </a:solidFill>
              </a:rPr>
              <a:t>                   MOHAMMAD </a:t>
            </a:r>
            <a:r>
              <a:rPr lang="en-US" sz="1200" b="1" dirty="0" smtClean="0">
                <a:solidFill>
                  <a:schemeClr val="tx1"/>
                </a:solidFill>
              </a:rPr>
              <a:t>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tx1"/>
                </a:solidFill>
              </a:rPr>
              <a:t>MOHAMMAD 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tx1"/>
                </a:solidFill>
              </a:rPr>
              <a:t>MOHAMMAD 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tx1"/>
                </a:solidFill>
              </a:rPr>
              <a:t>MOHAMMAD 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tx1"/>
                </a:solidFill>
              </a:rPr>
              <a:t>MOHAMMAD 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tx1"/>
                </a:solidFill>
              </a:rPr>
              <a:t>MOHAMMAD 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tx1"/>
                </a:solidFill>
              </a:rPr>
              <a:t>MOHAMMAD 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tx1"/>
                </a:solidFill>
              </a:rPr>
              <a:t>MOHAMMAD 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mailto:swapna@gmail.com"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mailto:swarna@gmail.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nila@hotmail.com"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mailto:saki@gmail.com"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mailto:nila@hotmail.com"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mailto:swapna@gmail.com"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mailto:swarna@gmail.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rahul@hotmail.com"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mailto:rahela@hotmail.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sadik@gmail.com"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mailto:rahul@hotmail.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shantanu@hotmail.com"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mailto:shantana@hotmail.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jashim@gmail.com"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hyperlink" Target="mailto:shantana@hotmail.com" TargetMode="External"/><Relationship Id="rId4" Type="http://schemas.openxmlformats.org/officeDocument/2006/relationships/hyperlink" Target="mailto:shantanu@hotmai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mailto:labib2003@hotmail.com"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mailto:labib2003@hotmail.com"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mailto:richard@yahoo.co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nabil@hotmail.com"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mailto:nabila@hotmail.com"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shaheed@hotmail.com"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hyperlink" Target="mailto:nabila@hotmail.com" TargetMode="External"/><Relationship Id="rId5" Type="http://schemas.openxmlformats.org/officeDocument/2006/relationships/hyperlink" Target="mailto:nabil@hotmail.com" TargetMode="External"/><Relationship Id="rId4" Type="http://schemas.openxmlformats.org/officeDocument/2006/relationships/hyperlink" Target="mailto:shaheeda@hotmail.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mailto:nadim@gmail.com/"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mailto:nadia@gmail.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sumon@hotmail.com"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mailto:nadim@gmail.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mdabdurrazzak2021@gmail.com"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mailto:swapnil@gmail.com"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mailto:mdabdurrazzak2021@gmai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dirty="0" smtClean="0">
              <a:solidFill>
                <a:srgbClr val="7030A0"/>
              </a:solidFill>
            </a:endParaRPr>
          </a:p>
          <a:p>
            <a:pPr algn="ctr"/>
            <a:endParaRPr lang="en-US" sz="6600" dirty="0" smtClean="0">
              <a:solidFill>
                <a:srgbClr val="7030A0"/>
              </a:solidFill>
            </a:endParaRPr>
          </a:p>
          <a:p>
            <a:pPr algn="ctr"/>
            <a:endParaRPr lang="en-US" sz="6600" dirty="0" smtClean="0">
              <a:solidFill>
                <a:srgbClr val="7030A0"/>
              </a:solidFill>
            </a:endParaRPr>
          </a:p>
          <a:p>
            <a:pPr algn="ctr"/>
            <a:endParaRPr lang="en-US" sz="6600" dirty="0" smtClean="0">
              <a:solidFill>
                <a:srgbClr val="7030A0"/>
              </a:solidFill>
            </a:endParaRPr>
          </a:p>
          <a:p>
            <a:pPr algn="ctr"/>
            <a:r>
              <a:rPr lang="en-US" sz="6600" b="1" dirty="0" smtClean="0">
                <a:solidFill>
                  <a:srgbClr val="FFFF00"/>
                </a:solidFill>
              </a:rPr>
              <a:t>ASSALA MU ALAIKUM</a:t>
            </a:r>
            <a:endParaRPr lang="en-US" sz="66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repeatCount="300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p:cTn id="7" dur="2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8" dur="2000" fill="hold"/>
                                        <p:tgtEl>
                                          <p:spTgt spid="2">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1"/>
          <p:cNvSpPr>
            <a:spLocks noChangeArrowheads="1"/>
          </p:cNvSpPr>
          <p:nvPr/>
        </p:nvSpPr>
        <p:spPr bwMode="auto">
          <a:xfrm>
            <a:off x="0" y="0"/>
            <a:ext cx="9144000"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4400" b="1" dirty="0" smtClean="0">
                <a:latin typeface="NikoshBAN" pitchFamily="2" charset="0"/>
                <a:cs typeface="NikoshBAN" pitchFamily="2" charset="0"/>
              </a:rPr>
              <a:t>Write an e-mail to your friend informing him about the necessity of planting more trees to save the world.</a:t>
            </a:r>
          </a:p>
          <a:p>
            <a:r>
              <a:rPr lang="en-US" sz="4400" b="1" dirty="0" smtClean="0">
                <a:latin typeface="NikoshBAN" pitchFamily="2" charset="0"/>
                <a:cs typeface="NikoshBAN" pitchFamily="2" charset="0"/>
              </a:rPr>
              <a:t>In your e-mail you should * write a subject line * use proper salutation/greetings * tell him why you need to plan more trees * write a closing remark * write your name</a:t>
            </a:r>
            <a:endParaRPr lang="en-US" sz="44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iterate type="lt">
                                    <p:tmPct val="10000"/>
                                  </p:iterate>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 name="Rectangle 1"/>
          <p:cNvSpPr>
            <a:spLocks noChangeArrowheads="1"/>
          </p:cNvSpPr>
          <p:nvPr/>
        </p:nvSpPr>
        <p:spPr bwMode="auto">
          <a:xfrm>
            <a:off x="0" y="0"/>
            <a:ext cx="9144000"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smtClean="0">
                <a:latin typeface="NikoshBAN" pitchFamily="2" charset="0"/>
                <a:cs typeface="NikoshBAN" pitchFamily="2" charset="0"/>
              </a:rPr>
              <a:t>Answer. </a:t>
            </a:r>
          </a:p>
          <a:p>
            <a:r>
              <a:rPr lang="en-US" sz="2000" b="1" dirty="0" smtClean="0">
                <a:latin typeface="NikoshBAN" pitchFamily="2" charset="0"/>
                <a:cs typeface="NikoshBAN" pitchFamily="2" charset="0"/>
              </a:rPr>
              <a:t>From : </a:t>
            </a:r>
            <a:r>
              <a:rPr lang="en-US" sz="2000" b="1" u="sng" dirty="0" smtClean="0">
                <a:latin typeface="NikoshBAN" pitchFamily="2" charset="0"/>
                <a:cs typeface="NikoshBAN" pitchFamily="2" charset="0"/>
                <a:hlinkClick r:id="rId3"/>
              </a:rPr>
              <a:t>swapna@gmail.com</a:t>
            </a:r>
            <a:endParaRPr lang="en-US" sz="2000" b="1" dirty="0" smtClean="0">
              <a:latin typeface="NikoshBAN" pitchFamily="2" charset="0"/>
              <a:cs typeface="NikoshBAN" pitchFamily="2" charset="0"/>
            </a:endParaRPr>
          </a:p>
          <a:p>
            <a:r>
              <a:rPr lang="en-US" sz="2000" b="1" dirty="0" smtClean="0">
                <a:latin typeface="NikoshBAN" pitchFamily="2" charset="0"/>
                <a:cs typeface="NikoshBAN" pitchFamily="2" charset="0"/>
              </a:rPr>
              <a:t>To : </a:t>
            </a:r>
            <a:r>
              <a:rPr lang="en-US" sz="2000" b="1" u="sng" dirty="0" smtClean="0">
                <a:latin typeface="NikoshBAN" pitchFamily="2" charset="0"/>
                <a:cs typeface="NikoshBAN" pitchFamily="2" charset="0"/>
                <a:hlinkClick r:id="rId4"/>
              </a:rPr>
              <a:t>swarna@gmail.com</a:t>
            </a:r>
            <a:r>
              <a:rPr lang="en-US" sz="2000" b="1" dirty="0" smtClean="0">
                <a:latin typeface="NikoshBAN" pitchFamily="2" charset="0"/>
                <a:cs typeface="NikoshBAN" pitchFamily="2" charset="0"/>
              </a:rPr>
              <a:t>.</a:t>
            </a:r>
          </a:p>
          <a:p>
            <a:r>
              <a:rPr lang="en-US" sz="2000" b="1" dirty="0" smtClean="0">
                <a:latin typeface="NikoshBAN" pitchFamily="2" charset="0"/>
                <a:cs typeface="NikoshBAN" pitchFamily="2" charset="0"/>
              </a:rPr>
              <a:t>Subject : Necessity of planting more trees</a:t>
            </a:r>
          </a:p>
          <a:p>
            <a:r>
              <a:rPr lang="en-US" sz="2000" b="1" dirty="0" smtClean="0">
                <a:latin typeface="NikoshBAN" pitchFamily="2" charset="0"/>
                <a:cs typeface="NikoshBAN" pitchFamily="2" charset="0"/>
              </a:rPr>
              <a:t>              Sent: 04 Jun, 2021. 11 am.</a:t>
            </a:r>
          </a:p>
          <a:p>
            <a:r>
              <a:rPr lang="en-US" sz="2000" b="1" dirty="0" smtClean="0">
                <a:latin typeface="NikoshBAN" pitchFamily="2" charset="0"/>
                <a:cs typeface="NikoshBAN" pitchFamily="2" charset="0"/>
              </a:rPr>
              <a:t>My dear </a:t>
            </a:r>
            <a:r>
              <a:rPr lang="en-US" sz="2000" b="1" dirty="0" err="1" smtClean="0">
                <a:latin typeface="NikoshBAN" pitchFamily="2" charset="0"/>
                <a:cs typeface="NikoshBAN" pitchFamily="2" charset="0"/>
              </a:rPr>
              <a:t>Swarna</a:t>
            </a:r>
            <a:endParaRPr lang="en-US" sz="2000" b="1" dirty="0" smtClean="0">
              <a:latin typeface="NikoshBAN" pitchFamily="2" charset="0"/>
              <a:cs typeface="NikoshBAN" pitchFamily="2" charset="0"/>
            </a:endParaRPr>
          </a:p>
          <a:p>
            <a:r>
              <a:rPr lang="en-US" sz="2000" b="1" dirty="0" smtClean="0">
                <a:latin typeface="NikoshBAN" pitchFamily="2" charset="0"/>
                <a:cs typeface="NikoshBAN" pitchFamily="2" charset="0"/>
              </a:rPr>
              <a:t>How are you? You have expressed keen interest to know the necessity of planting more trees. You know, trees are useful to us in many ways. We get fruits, timber and flowers from trees. Trees give us oxygen and take in carbon-dioxide. They save us from natural calamities like drought, storms, floods etc. Thus they maintain ecological balance. So trees are a valuable asset to a country. If we cut down trees at random, the country will become a desert one day. But it is an unfortunate that our people are cutting trees for fuel, furniture and other purpose. We should therefore plant more trees. By planting trees we keep our environment balanced. We should also take care of them by removing the weeds and keeping the surrounding of the trees clean. Besides, we should raise awareness among all to plant more trees. We must undertake a vast project for planting trees all over the world. Thus we </a:t>
            </a:r>
            <a:r>
              <a:rPr lang="en-US" sz="2000" b="1" dirty="0" err="1" smtClean="0">
                <a:latin typeface="NikoshBAN" pitchFamily="2" charset="0"/>
                <a:cs typeface="NikoshBAN" pitchFamily="2" charset="0"/>
              </a:rPr>
              <a:t>canmake</a:t>
            </a:r>
            <a:r>
              <a:rPr lang="en-US" sz="2000" b="1" dirty="0" smtClean="0">
                <a:latin typeface="NikoshBAN" pitchFamily="2" charset="0"/>
                <a:cs typeface="NikoshBAN" pitchFamily="2" charset="0"/>
              </a:rPr>
              <a:t> tree plantation </a:t>
            </a:r>
            <a:r>
              <a:rPr lang="en-US" sz="2000" b="1" dirty="0" err="1" smtClean="0">
                <a:latin typeface="NikoshBAN" pitchFamily="2" charset="0"/>
                <a:cs typeface="NikoshBAN" pitchFamily="2" charset="0"/>
              </a:rPr>
              <a:t>programme</a:t>
            </a:r>
            <a:r>
              <a:rPr lang="en-US" sz="2000" b="1" dirty="0" smtClean="0">
                <a:latin typeface="NikoshBAN" pitchFamily="2" charset="0"/>
                <a:cs typeface="NikoshBAN" pitchFamily="2" charset="0"/>
              </a:rPr>
              <a:t> a success. It’s all for now.</a:t>
            </a:r>
          </a:p>
          <a:p>
            <a:r>
              <a:rPr lang="en-US" sz="2000" b="1" dirty="0" smtClean="0">
                <a:latin typeface="NikoshBAN" pitchFamily="2" charset="0"/>
                <a:cs typeface="NikoshBAN" pitchFamily="2" charset="0"/>
              </a:rPr>
              <a:t>Your ever</a:t>
            </a:r>
          </a:p>
          <a:p>
            <a:r>
              <a:rPr lang="en-US" sz="2000" b="1" dirty="0" err="1" smtClean="0">
                <a:latin typeface="NikoshBAN" pitchFamily="2" charset="0"/>
                <a:cs typeface="NikoshBAN" pitchFamily="2" charset="0"/>
              </a:rPr>
              <a:t>Swarna</a:t>
            </a:r>
            <a:endParaRPr lang="en-US" sz="20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3073">
                                            <p:txEl>
                                              <p:pRg st="0" end="0"/>
                                            </p:txEl>
                                          </p:spTgt>
                                        </p:tgtEl>
                                        <p:attrNameLst>
                                          <p:attrName>style.visibility</p:attrName>
                                        </p:attrNameLst>
                                      </p:cBhvr>
                                      <p:to>
                                        <p:strVal val="visible"/>
                                      </p:to>
                                    </p:set>
                                    <p:animEffect transition="in" filter="fade">
                                      <p:cBhvr>
                                        <p:cTn id="7" dur="2000"/>
                                        <p:tgtEl>
                                          <p:spTgt spid="3073">
                                            <p:txEl>
                                              <p:pRg st="0" end="0"/>
                                            </p:txEl>
                                          </p:spTgt>
                                        </p:tgtEl>
                                      </p:cBhvr>
                                    </p:animEffect>
                                    <p:anim calcmode="lin" valueType="num">
                                      <p:cBhvr>
                                        <p:cTn id="8" dur="2000" fill="hold"/>
                                        <p:tgtEl>
                                          <p:spTgt spid="307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07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iterate type="lt">
                                    <p:tmPct val="10000"/>
                                  </p:iterate>
                                  <p:childTnLst>
                                    <p:set>
                                      <p:cBhvr>
                                        <p:cTn id="13" dur="1" fill="hold">
                                          <p:stCondLst>
                                            <p:cond delay="0"/>
                                          </p:stCondLst>
                                        </p:cTn>
                                        <p:tgtEl>
                                          <p:spTgt spid="3073">
                                            <p:txEl>
                                              <p:pRg st="1" end="1"/>
                                            </p:txEl>
                                          </p:spTgt>
                                        </p:tgtEl>
                                        <p:attrNameLst>
                                          <p:attrName>style.visibility</p:attrName>
                                        </p:attrNameLst>
                                      </p:cBhvr>
                                      <p:to>
                                        <p:strVal val="visible"/>
                                      </p:to>
                                    </p:set>
                                    <p:animEffect transition="in" filter="fade">
                                      <p:cBhvr>
                                        <p:cTn id="14" dur="2000"/>
                                        <p:tgtEl>
                                          <p:spTgt spid="3073">
                                            <p:txEl>
                                              <p:pRg st="1" end="1"/>
                                            </p:txEl>
                                          </p:spTgt>
                                        </p:tgtEl>
                                      </p:cBhvr>
                                    </p:animEffect>
                                    <p:anim calcmode="lin" valueType="num">
                                      <p:cBhvr>
                                        <p:cTn id="15" dur="2000" fill="hold"/>
                                        <p:tgtEl>
                                          <p:spTgt spid="307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07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iterate type="lt">
                                    <p:tmPct val="10000"/>
                                  </p:iterate>
                                  <p:childTnLst>
                                    <p:set>
                                      <p:cBhvr>
                                        <p:cTn id="20" dur="1" fill="hold">
                                          <p:stCondLst>
                                            <p:cond delay="0"/>
                                          </p:stCondLst>
                                        </p:cTn>
                                        <p:tgtEl>
                                          <p:spTgt spid="3073">
                                            <p:txEl>
                                              <p:pRg st="2" end="2"/>
                                            </p:txEl>
                                          </p:spTgt>
                                        </p:tgtEl>
                                        <p:attrNameLst>
                                          <p:attrName>style.visibility</p:attrName>
                                        </p:attrNameLst>
                                      </p:cBhvr>
                                      <p:to>
                                        <p:strVal val="visible"/>
                                      </p:to>
                                    </p:set>
                                    <p:animEffect transition="in" filter="fade">
                                      <p:cBhvr>
                                        <p:cTn id="21" dur="2000"/>
                                        <p:tgtEl>
                                          <p:spTgt spid="3073">
                                            <p:txEl>
                                              <p:pRg st="2" end="2"/>
                                            </p:txEl>
                                          </p:spTgt>
                                        </p:tgtEl>
                                      </p:cBhvr>
                                    </p:animEffect>
                                    <p:anim calcmode="lin" valueType="num">
                                      <p:cBhvr>
                                        <p:cTn id="22" dur="2000" fill="hold"/>
                                        <p:tgtEl>
                                          <p:spTgt spid="307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07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iterate type="lt">
                                    <p:tmPct val="10000"/>
                                  </p:iterate>
                                  <p:childTnLst>
                                    <p:set>
                                      <p:cBhvr>
                                        <p:cTn id="27" dur="1" fill="hold">
                                          <p:stCondLst>
                                            <p:cond delay="0"/>
                                          </p:stCondLst>
                                        </p:cTn>
                                        <p:tgtEl>
                                          <p:spTgt spid="3073">
                                            <p:txEl>
                                              <p:pRg st="3" end="3"/>
                                            </p:txEl>
                                          </p:spTgt>
                                        </p:tgtEl>
                                        <p:attrNameLst>
                                          <p:attrName>style.visibility</p:attrName>
                                        </p:attrNameLst>
                                      </p:cBhvr>
                                      <p:to>
                                        <p:strVal val="visible"/>
                                      </p:to>
                                    </p:set>
                                    <p:animEffect transition="in" filter="fade">
                                      <p:cBhvr>
                                        <p:cTn id="28" dur="2000"/>
                                        <p:tgtEl>
                                          <p:spTgt spid="3073">
                                            <p:txEl>
                                              <p:pRg st="3" end="3"/>
                                            </p:txEl>
                                          </p:spTgt>
                                        </p:tgtEl>
                                      </p:cBhvr>
                                    </p:animEffect>
                                    <p:anim calcmode="lin" valueType="num">
                                      <p:cBhvr>
                                        <p:cTn id="29" dur="2000" fill="hold"/>
                                        <p:tgtEl>
                                          <p:spTgt spid="3073">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07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iterate type="lt">
                                    <p:tmPct val="10000"/>
                                  </p:iterate>
                                  <p:childTnLst>
                                    <p:set>
                                      <p:cBhvr>
                                        <p:cTn id="34" dur="1" fill="hold">
                                          <p:stCondLst>
                                            <p:cond delay="0"/>
                                          </p:stCondLst>
                                        </p:cTn>
                                        <p:tgtEl>
                                          <p:spTgt spid="3073">
                                            <p:txEl>
                                              <p:pRg st="4" end="4"/>
                                            </p:txEl>
                                          </p:spTgt>
                                        </p:tgtEl>
                                        <p:attrNameLst>
                                          <p:attrName>style.visibility</p:attrName>
                                        </p:attrNameLst>
                                      </p:cBhvr>
                                      <p:to>
                                        <p:strVal val="visible"/>
                                      </p:to>
                                    </p:set>
                                    <p:animEffect transition="in" filter="fade">
                                      <p:cBhvr>
                                        <p:cTn id="35" dur="2000"/>
                                        <p:tgtEl>
                                          <p:spTgt spid="3073">
                                            <p:txEl>
                                              <p:pRg st="4" end="4"/>
                                            </p:txEl>
                                          </p:spTgt>
                                        </p:tgtEl>
                                      </p:cBhvr>
                                    </p:animEffect>
                                    <p:anim calcmode="lin" valueType="num">
                                      <p:cBhvr>
                                        <p:cTn id="36" dur="2000" fill="hold"/>
                                        <p:tgtEl>
                                          <p:spTgt spid="3073">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07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iterate type="lt">
                                    <p:tmPct val="10000"/>
                                  </p:iterate>
                                  <p:childTnLst>
                                    <p:set>
                                      <p:cBhvr>
                                        <p:cTn id="41" dur="1" fill="hold">
                                          <p:stCondLst>
                                            <p:cond delay="0"/>
                                          </p:stCondLst>
                                        </p:cTn>
                                        <p:tgtEl>
                                          <p:spTgt spid="3073">
                                            <p:txEl>
                                              <p:pRg st="5" end="5"/>
                                            </p:txEl>
                                          </p:spTgt>
                                        </p:tgtEl>
                                        <p:attrNameLst>
                                          <p:attrName>style.visibility</p:attrName>
                                        </p:attrNameLst>
                                      </p:cBhvr>
                                      <p:to>
                                        <p:strVal val="visible"/>
                                      </p:to>
                                    </p:set>
                                    <p:animEffect transition="in" filter="fade">
                                      <p:cBhvr>
                                        <p:cTn id="42" dur="2000"/>
                                        <p:tgtEl>
                                          <p:spTgt spid="3073">
                                            <p:txEl>
                                              <p:pRg st="5" end="5"/>
                                            </p:txEl>
                                          </p:spTgt>
                                        </p:tgtEl>
                                      </p:cBhvr>
                                    </p:animEffect>
                                    <p:anim calcmode="lin" valueType="num">
                                      <p:cBhvr>
                                        <p:cTn id="43" dur="2000" fill="hold"/>
                                        <p:tgtEl>
                                          <p:spTgt spid="3073">
                                            <p:txEl>
                                              <p:pRg st="5" end="5"/>
                                            </p:txEl>
                                          </p:spTgt>
                                        </p:tgtEl>
                                        <p:attrNameLst>
                                          <p:attrName>ppt_w</p:attrName>
                                        </p:attrNameLst>
                                      </p:cBhvr>
                                      <p:tavLst>
                                        <p:tav tm="0" fmla="#ppt_w*sin(2.5*pi*$)">
                                          <p:val>
                                            <p:fltVal val="0"/>
                                          </p:val>
                                        </p:tav>
                                        <p:tav tm="100000">
                                          <p:val>
                                            <p:fltVal val="1"/>
                                          </p:val>
                                        </p:tav>
                                      </p:tavLst>
                                    </p:anim>
                                    <p:anim calcmode="lin" valueType="num">
                                      <p:cBhvr>
                                        <p:cTn id="44" dur="2000" fill="hold"/>
                                        <p:tgtEl>
                                          <p:spTgt spid="307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iterate type="lt">
                                    <p:tmPct val="10000"/>
                                  </p:iterate>
                                  <p:childTnLst>
                                    <p:set>
                                      <p:cBhvr>
                                        <p:cTn id="48" dur="1" fill="hold">
                                          <p:stCondLst>
                                            <p:cond delay="0"/>
                                          </p:stCondLst>
                                        </p:cTn>
                                        <p:tgtEl>
                                          <p:spTgt spid="3073">
                                            <p:txEl>
                                              <p:pRg st="6" end="6"/>
                                            </p:txEl>
                                          </p:spTgt>
                                        </p:tgtEl>
                                        <p:attrNameLst>
                                          <p:attrName>style.visibility</p:attrName>
                                        </p:attrNameLst>
                                      </p:cBhvr>
                                      <p:to>
                                        <p:strVal val="visible"/>
                                      </p:to>
                                    </p:set>
                                    <p:animEffect transition="in" filter="fade">
                                      <p:cBhvr>
                                        <p:cTn id="49" dur="2000"/>
                                        <p:tgtEl>
                                          <p:spTgt spid="3073">
                                            <p:txEl>
                                              <p:pRg st="6" end="6"/>
                                            </p:txEl>
                                          </p:spTgt>
                                        </p:tgtEl>
                                      </p:cBhvr>
                                    </p:animEffect>
                                    <p:anim calcmode="lin" valueType="num">
                                      <p:cBhvr>
                                        <p:cTn id="50" dur="2000" fill="hold"/>
                                        <p:tgtEl>
                                          <p:spTgt spid="3073">
                                            <p:txEl>
                                              <p:pRg st="6" end="6"/>
                                            </p:txEl>
                                          </p:spTgt>
                                        </p:tgtEl>
                                        <p:attrNameLst>
                                          <p:attrName>ppt_w</p:attrName>
                                        </p:attrNameLst>
                                      </p:cBhvr>
                                      <p:tavLst>
                                        <p:tav tm="0" fmla="#ppt_w*sin(2.5*pi*$)">
                                          <p:val>
                                            <p:fltVal val="0"/>
                                          </p:val>
                                        </p:tav>
                                        <p:tav tm="100000">
                                          <p:val>
                                            <p:fltVal val="1"/>
                                          </p:val>
                                        </p:tav>
                                      </p:tavLst>
                                    </p:anim>
                                    <p:anim calcmode="lin" valueType="num">
                                      <p:cBhvr>
                                        <p:cTn id="51" dur="2000" fill="hold"/>
                                        <p:tgtEl>
                                          <p:spTgt spid="307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nodeType="clickEffect">
                                  <p:stCondLst>
                                    <p:cond delay="0"/>
                                  </p:stCondLst>
                                  <p:iterate type="lt">
                                    <p:tmPct val="10000"/>
                                  </p:iterate>
                                  <p:childTnLst>
                                    <p:set>
                                      <p:cBhvr>
                                        <p:cTn id="55" dur="1" fill="hold">
                                          <p:stCondLst>
                                            <p:cond delay="0"/>
                                          </p:stCondLst>
                                        </p:cTn>
                                        <p:tgtEl>
                                          <p:spTgt spid="3073">
                                            <p:txEl>
                                              <p:pRg st="7" end="7"/>
                                            </p:txEl>
                                          </p:spTgt>
                                        </p:tgtEl>
                                        <p:attrNameLst>
                                          <p:attrName>style.visibility</p:attrName>
                                        </p:attrNameLst>
                                      </p:cBhvr>
                                      <p:to>
                                        <p:strVal val="visible"/>
                                      </p:to>
                                    </p:set>
                                    <p:animEffect transition="in" filter="fade">
                                      <p:cBhvr>
                                        <p:cTn id="56" dur="2000"/>
                                        <p:tgtEl>
                                          <p:spTgt spid="3073">
                                            <p:txEl>
                                              <p:pRg st="7" end="7"/>
                                            </p:txEl>
                                          </p:spTgt>
                                        </p:tgtEl>
                                      </p:cBhvr>
                                    </p:animEffect>
                                    <p:anim calcmode="lin" valueType="num">
                                      <p:cBhvr>
                                        <p:cTn id="57" dur="2000" fill="hold"/>
                                        <p:tgtEl>
                                          <p:spTgt spid="3073">
                                            <p:txEl>
                                              <p:pRg st="7" end="7"/>
                                            </p:txEl>
                                          </p:spTgt>
                                        </p:tgtEl>
                                        <p:attrNameLst>
                                          <p:attrName>ppt_w</p:attrName>
                                        </p:attrNameLst>
                                      </p:cBhvr>
                                      <p:tavLst>
                                        <p:tav tm="0" fmla="#ppt_w*sin(2.5*pi*$)">
                                          <p:val>
                                            <p:fltVal val="0"/>
                                          </p:val>
                                        </p:tav>
                                        <p:tav tm="100000">
                                          <p:val>
                                            <p:fltVal val="1"/>
                                          </p:val>
                                        </p:tav>
                                      </p:tavLst>
                                    </p:anim>
                                    <p:anim calcmode="lin" valueType="num">
                                      <p:cBhvr>
                                        <p:cTn id="58" dur="2000" fill="hold"/>
                                        <p:tgtEl>
                                          <p:spTgt spid="307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45" presetClass="entr" presetSubtype="0" fill="hold" nodeType="clickEffect">
                                  <p:stCondLst>
                                    <p:cond delay="0"/>
                                  </p:stCondLst>
                                  <p:iterate type="lt">
                                    <p:tmPct val="10000"/>
                                  </p:iterate>
                                  <p:childTnLst>
                                    <p:set>
                                      <p:cBhvr>
                                        <p:cTn id="62" dur="1" fill="hold">
                                          <p:stCondLst>
                                            <p:cond delay="0"/>
                                          </p:stCondLst>
                                        </p:cTn>
                                        <p:tgtEl>
                                          <p:spTgt spid="3073">
                                            <p:txEl>
                                              <p:pRg st="8" end="8"/>
                                            </p:txEl>
                                          </p:spTgt>
                                        </p:tgtEl>
                                        <p:attrNameLst>
                                          <p:attrName>style.visibility</p:attrName>
                                        </p:attrNameLst>
                                      </p:cBhvr>
                                      <p:to>
                                        <p:strVal val="visible"/>
                                      </p:to>
                                    </p:set>
                                    <p:animEffect transition="in" filter="fade">
                                      <p:cBhvr>
                                        <p:cTn id="63" dur="2000"/>
                                        <p:tgtEl>
                                          <p:spTgt spid="3073">
                                            <p:txEl>
                                              <p:pRg st="8" end="8"/>
                                            </p:txEl>
                                          </p:spTgt>
                                        </p:tgtEl>
                                      </p:cBhvr>
                                    </p:animEffect>
                                    <p:anim calcmode="lin" valueType="num">
                                      <p:cBhvr>
                                        <p:cTn id="64" dur="2000" fill="hold"/>
                                        <p:tgtEl>
                                          <p:spTgt spid="3073">
                                            <p:txEl>
                                              <p:pRg st="8" end="8"/>
                                            </p:txEl>
                                          </p:spTgt>
                                        </p:tgtEl>
                                        <p:attrNameLst>
                                          <p:attrName>ppt_w</p:attrName>
                                        </p:attrNameLst>
                                      </p:cBhvr>
                                      <p:tavLst>
                                        <p:tav tm="0" fmla="#ppt_w*sin(2.5*pi*$)">
                                          <p:val>
                                            <p:fltVal val="0"/>
                                          </p:val>
                                        </p:tav>
                                        <p:tav tm="100000">
                                          <p:val>
                                            <p:fltVal val="1"/>
                                          </p:val>
                                        </p:tav>
                                      </p:tavLst>
                                    </p:anim>
                                    <p:anim calcmode="lin" valueType="num">
                                      <p:cBhvr>
                                        <p:cTn id="65" dur="2000" fill="hold"/>
                                        <p:tgtEl>
                                          <p:spTgt spid="3073">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0" y="0"/>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4800" b="1" dirty="0" smtClean="0">
                <a:latin typeface="NikoshBAN" pitchFamily="2" charset="0"/>
                <a:cs typeface="NikoshBAN" pitchFamily="2" charset="0"/>
              </a:rPr>
              <a:t>Suppose you are Saki/</a:t>
            </a:r>
            <a:r>
              <a:rPr lang="en-US" sz="4800" b="1" dirty="0" err="1" smtClean="0">
                <a:latin typeface="NikoshBAN" pitchFamily="2" charset="0"/>
                <a:cs typeface="NikoshBAN" pitchFamily="2" charset="0"/>
              </a:rPr>
              <a:t>Raisa</a:t>
            </a:r>
            <a:r>
              <a:rPr lang="en-US" sz="4800" b="1" dirty="0" smtClean="0">
                <a:latin typeface="NikoshBAN" pitchFamily="2" charset="0"/>
                <a:cs typeface="NikoshBAN" pitchFamily="2" charset="0"/>
              </a:rPr>
              <a:t>. Your class wants to go on a picnic at </a:t>
            </a:r>
            <a:r>
              <a:rPr lang="en-US" sz="4800" b="1" dirty="0" err="1" smtClean="0">
                <a:latin typeface="NikoshBAN" pitchFamily="2" charset="0"/>
                <a:cs typeface="NikoshBAN" pitchFamily="2" charset="0"/>
              </a:rPr>
              <a:t>Jaflong</a:t>
            </a:r>
            <a:r>
              <a:rPr lang="en-US" sz="4800" b="1" dirty="0" smtClean="0">
                <a:latin typeface="NikoshBAN" pitchFamily="2" charset="0"/>
                <a:cs typeface="NikoshBAN" pitchFamily="2" charset="0"/>
              </a:rPr>
              <a:t>. </a:t>
            </a:r>
            <a:r>
              <a:rPr lang="en-US" sz="4800" b="1" dirty="0" err="1" smtClean="0">
                <a:latin typeface="NikoshBAN" pitchFamily="2" charset="0"/>
                <a:cs typeface="NikoshBAN" pitchFamily="2" charset="0"/>
              </a:rPr>
              <a:t>Nila</a:t>
            </a:r>
            <a:r>
              <a:rPr lang="en-US" sz="4800" b="1" dirty="0" smtClean="0">
                <a:latin typeface="NikoshBAN" pitchFamily="2" charset="0"/>
                <a:cs typeface="NikoshBAN" pitchFamily="2" charset="0"/>
              </a:rPr>
              <a:t> is one of your intimate friends. Now, write an e-mail to her inviting her to join the picnic. The e-mail can be sent to </a:t>
            </a:r>
            <a:r>
              <a:rPr lang="en-US" sz="4800" b="1" u="sng" dirty="0" smtClean="0">
                <a:latin typeface="NikoshBAN" pitchFamily="2" charset="0"/>
                <a:cs typeface="NikoshBAN" pitchFamily="2" charset="0"/>
                <a:hlinkClick r:id="rId3"/>
              </a:rPr>
              <a:t>nila@hotmail.com</a:t>
            </a:r>
            <a:endParaRPr lang="en-US" sz="4800" b="1" dirty="0">
              <a:latin typeface="NikoshBAN" pitchFamily="2" charset="0"/>
              <a:cs typeface="NikoshBAN" pitchFamily="2" charset="0"/>
            </a:endParaRPr>
          </a:p>
        </p:txBody>
      </p:sp>
      <p:sp>
        <p:nvSpPr>
          <p:cNvPr id="1433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41985">
                                            <p:txEl>
                                              <p:pRg st="0" end="0"/>
                                            </p:txEl>
                                          </p:spTgt>
                                        </p:tgtEl>
                                        <p:attrNameLst>
                                          <p:attrName>style.visibility</p:attrName>
                                        </p:attrNameLst>
                                      </p:cBhvr>
                                      <p:to>
                                        <p:strVal val="visible"/>
                                      </p:to>
                                    </p:set>
                                    <p:anim calcmode="lin" valueType="num">
                                      <p:cBhvr>
                                        <p:cTn id="7" dur="500" fill="hold"/>
                                        <p:tgtEl>
                                          <p:spTgt spid="4198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198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198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198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19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9144000" cy="71096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b="1" dirty="0" smtClean="0">
                <a:latin typeface="NikoshBAN" pitchFamily="2" charset="0"/>
                <a:cs typeface="NikoshBAN" pitchFamily="2" charset="0"/>
              </a:rPr>
              <a:t>Answer. </a:t>
            </a:r>
          </a:p>
          <a:p>
            <a:r>
              <a:rPr lang="en-US" sz="2400" b="1" dirty="0" smtClean="0">
                <a:latin typeface="NikoshBAN" pitchFamily="2" charset="0"/>
                <a:cs typeface="NikoshBAN" pitchFamily="2" charset="0"/>
              </a:rPr>
              <a:t>From : </a:t>
            </a:r>
            <a:r>
              <a:rPr lang="en-US" sz="2400" b="1" u="sng" dirty="0" smtClean="0">
                <a:latin typeface="NikoshBAN" pitchFamily="2" charset="0"/>
                <a:cs typeface="NikoshBAN" pitchFamily="2" charset="0"/>
                <a:hlinkClick r:id="rId3"/>
              </a:rPr>
              <a:t>saki@gmail.com</a:t>
            </a:r>
            <a:endParaRPr lang="en-US" sz="2400" b="1" dirty="0" smtClean="0">
              <a:latin typeface="NikoshBAN" pitchFamily="2" charset="0"/>
              <a:cs typeface="NikoshBAN" pitchFamily="2" charset="0"/>
            </a:endParaRPr>
          </a:p>
          <a:p>
            <a:r>
              <a:rPr lang="en-US" sz="2400" b="1" dirty="0" smtClean="0">
                <a:latin typeface="NikoshBAN" pitchFamily="2" charset="0"/>
                <a:cs typeface="NikoshBAN" pitchFamily="2" charset="0"/>
              </a:rPr>
              <a:t>To : </a:t>
            </a:r>
            <a:r>
              <a:rPr lang="en-US" sz="2400" b="1" u="sng" dirty="0" smtClean="0">
                <a:latin typeface="NikoshBAN" pitchFamily="2" charset="0"/>
                <a:cs typeface="NikoshBAN" pitchFamily="2" charset="0"/>
                <a:hlinkClick r:id="rId4"/>
              </a:rPr>
              <a:t>nila@hotmail.com</a:t>
            </a:r>
            <a:r>
              <a:rPr lang="en-US" sz="2400" b="1" dirty="0" smtClean="0">
                <a:latin typeface="NikoshBAN" pitchFamily="2" charset="0"/>
                <a:cs typeface="NikoshBAN" pitchFamily="2" charset="0"/>
              </a:rPr>
              <a:t>.</a:t>
            </a:r>
          </a:p>
          <a:p>
            <a:r>
              <a:rPr lang="en-US" sz="2400" b="1" dirty="0" smtClean="0">
                <a:latin typeface="NikoshBAN" pitchFamily="2" charset="0"/>
                <a:cs typeface="NikoshBAN" pitchFamily="2" charset="0"/>
              </a:rPr>
              <a:t>Subject : Inviting to join the picnic party.</a:t>
            </a:r>
          </a:p>
          <a:p>
            <a:r>
              <a:rPr lang="en-US" sz="2400" b="1" dirty="0" smtClean="0">
                <a:latin typeface="NikoshBAN" pitchFamily="2" charset="0"/>
                <a:cs typeface="NikoshBAN" pitchFamily="2" charset="0"/>
              </a:rPr>
              <a:t> Sent: 04 Jun, 2021. 11 am.</a:t>
            </a:r>
          </a:p>
          <a:p>
            <a:r>
              <a:rPr lang="en-US" sz="2400" b="1" dirty="0" smtClean="0">
                <a:latin typeface="NikoshBAN" pitchFamily="2" charset="0"/>
                <a:cs typeface="NikoshBAN" pitchFamily="2" charset="0"/>
              </a:rPr>
              <a:t>Dear </a:t>
            </a:r>
            <a:r>
              <a:rPr lang="en-US" sz="2400" b="1" dirty="0" err="1" smtClean="0">
                <a:latin typeface="NikoshBAN" pitchFamily="2" charset="0"/>
                <a:cs typeface="NikoshBAN" pitchFamily="2" charset="0"/>
              </a:rPr>
              <a:t>Nila</a:t>
            </a:r>
            <a:endParaRPr lang="en-US" sz="2400" b="1" dirty="0" smtClean="0">
              <a:latin typeface="NikoshBAN" pitchFamily="2" charset="0"/>
              <a:cs typeface="NikoshBAN" pitchFamily="2" charset="0"/>
            </a:endParaRPr>
          </a:p>
          <a:p>
            <a:r>
              <a:rPr lang="en-US" sz="2400" b="1" dirty="0" smtClean="0">
                <a:latin typeface="NikoshBAN" pitchFamily="2" charset="0"/>
                <a:cs typeface="NikoshBAN" pitchFamily="2" charset="0"/>
              </a:rPr>
              <a:t>How are you? Surely you are hale and hearty by the grace of Allah. I am also well by His grace. However, you will be glad to know that we have planed to enjoy a picnic at </a:t>
            </a:r>
            <a:r>
              <a:rPr lang="en-US" sz="2400" b="1" dirty="0" err="1" smtClean="0">
                <a:latin typeface="NikoshBAN" pitchFamily="2" charset="0"/>
                <a:cs typeface="NikoshBAN" pitchFamily="2" charset="0"/>
              </a:rPr>
              <a:t>Jaflong</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Sylhet</a:t>
            </a:r>
            <a:r>
              <a:rPr lang="en-US" sz="2400" b="1" dirty="0" smtClean="0">
                <a:latin typeface="NikoshBAN" pitchFamily="2" charset="0"/>
                <a:cs typeface="NikoshBAN" pitchFamily="2" charset="0"/>
              </a:rPr>
              <a:t>.  It is a place of un </a:t>
            </a:r>
            <a:r>
              <a:rPr lang="en-US" sz="2400" b="1" dirty="0" err="1" smtClean="0">
                <a:latin typeface="NikoshBAN" pitchFamily="2" charset="0"/>
                <a:cs typeface="NikoshBAN" pitchFamily="2" charset="0"/>
              </a:rPr>
              <a:t>paralled</a:t>
            </a:r>
            <a:r>
              <a:rPr lang="en-US" sz="2400" b="1" dirty="0" smtClean="0">
                <a:latin typeface="NikoshBAN" pitchFamily="2" charset="0"/>
                <a:cs typeface="NikoshBAN" pitchFamily="2" charset="0"/>
              </a:rPr>
              <a:t> scenic beauty. You will find here many spots of eye-catching natural beauty. In fact, you can gather much experience visiting the place. You can also have amusement  and amazement attending the picnic. Therefore, you will not miss to attend the picnic.</a:t>
            </a:r>
          </a:p>
          <a:p>
            <a:r>
              <a:rPr lang="en-US" sz="2400" b="1" dirty="0" smtClean="0">
                <a:latin typeface="NikoshBAN" pitchFamily="2" charset="0"/>
                <a:cs typeface="NikoshBAN" pitchFamily="2" charset="0"/>
              </a:rPr>
              <a:t>Write to me an early as possible. I am eagerly waiting for your agreement. Wish you good luck.</a:t>
            </a:r>
          </a:p>
          <a:p>
            <a:r>
              <a:rPr lang="en-US" sz="2400" b="1" dirty="0" smtClean="0">
                <a:latin typeface="NikoshBAN" pitchFamily="2" charset="0"/>
                <a:cs typeface="NikoshBAN" pitchFamily="2" charset="0"/>
              </a:rPr>
              <a:t>Your ever</a:t>
            </a:r>
          </a:p>
          <a:p>
            <a:r>
              <a:rPr lang="en-US" sz="2400" b="1" dirty="0" err="1" smtClean="0">
                <a:latin typeface="NikoshBAN" pitchFamily="2" charset="0"/>
                <a:cs typeface="NikoshBAN" pitchFamily="2" charset="0"/>
              </a:rPr>
              <a:t>Raisa</a:t>
            </a:r>
            <a:endParaRPr lang="en-US" sz="24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p:cTn id="16" dur="5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p:cTn id="25" dur="500" fill="hold"/>
                                        <p:tgtEl>
                                          <p:spTgt spid="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2">
                                            <p:txEl>
                                              <p:pRg st="3" end="3"/>
                                            </p:txEl>
                                          </p:spTgt>
                                        </p:tgtEl>
                                        <p:attrNameLst>
                                          <p:attrName>style.visibility</p:attrName>
                                        </p:attrNameLst>
                                      </p:cBhvr>
                                      <p:to>
                                        <p:strVal val="visible"/>
                                      </p:to>
                                    </p:set>
                                    <p:anim calcmode="lin" valueType="num">
                                      <p:cBhvr>
                                        <p:cTn id="34" dur="500" fill="hold"/>
                                        <p:tgtEl>
                                          <p:spTgt spid="2">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2">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nodeType="clickEffect">
                                  <p:stCondLst>
                                    <p:cond delay="0"/>
                                  </p:stCondLst>
                                  <p:iterate type="lt">
                                    <p:tmPct val="10000"/>
                                  </p:iterate>
                                  <p:childTnLst>
                                    <p:set>
                                      <p:cBhvr>
                                        <p:cTn id="42" dur="1" fill="hold">
                                          <p:stCondLst>
                                            <p:cond delay="0"/>
                                          </p:stCondLst>
                                        </p:cTn>
                                        <p:tgtEl>
                                          <p:spTgt spid="2">
                                            <p:txEl>
                                              <p:pRg st="4" end="4"/>
                                            </p:txEl>
                                          </p:spTgt>
                                        </p:tgtEl>
                                        <p:attrNameLst>
                                          <p:attrName>style.visibility</p:attrName>
                                        </p:attrNameLst>
                                      </p:cBhvr>
                                      <p:to>
                                        <p:strVal val="visible"/>
                                      </p:to>
                                    </p:set>
                                    <p:anim calcmode="lin" valueType="num">
                                      <p:cBhvr>
                                        <p:cTn id="43" dur="500" fill="hold"/>
                                        <p:tgtEl>
                                          <p:spTgt spid="2">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2">
                                            <p:txEl>
                                              <p:pRg st="4" end="4"/>
                                            </p:txEl>
                                          </p:spTgt>
                                        </p:tgtEl>
                                        <p:attrNameLst>
                                          <p:attrName>ppt_y</p:attrName>
                                        </p:attrNameLst>
                                      </p:cBhvr>
                                      <p:tavLst>
                                        <p:tav tm="0">
                                          <p:val>
                                            <p:strVal val="#ppt_y"/>
                                          </p:val>
                                        </p:tav>
                                        <p:tav tm="100000">
                                          <p:val>
                                            <p:strVal val="#ppt_y"/>
                                          </p:val>
                                        </p:tav>
                                      </p:tavLst>
                                    </p:anim>
                                    <p:anim calcmode="lin" valueType="num">
                                      <p:cBhvr>
                                        <p:cTn id="45" dur="500" fill="hold"/>
                                        <p:tgtEl>
                                          <p:spTgt spid="2">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2">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2">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nodeType="clickEffect">
                                  <p:stCondLst>
                                    <p:cond delay="0"/>
                                  </p:stCondLst>
                                  <p:iterate type="lt">
                                    <p:tmPct val="10000"/>
                                  </p:iterate>
                                  <p:childTnLst>
                                    <p:set>
                                      <p:cBhvr>
                                        <p:cTn id="51" dur="1" fill="hold">
                                          <p:stCondLst>
                                            <p:cond delay="0"/>
                                          </p:stCondLst>
                                        </p:cTn>
                                        <p:tgtEl>
                                          <p:spTgt spid="2">
                                            <p:txEl>
                                              <p:pRg st="5" end="5"/>
                                            </p:txEl>
                                          </p:spTgt>
                                        </p:tgtEl>
                                        <p:attrNameLst>
                                          <p:attrName>style.visibility</p:attrName>
                                        </p:attrNameLst>
                                      </p:cBhvr>
                                      <p:to>
                                        <p:strVal val="visible"/>
                                      </p:to>
                                    </p:set>
                                    <p:anim calcmode="lin" valueType="num">
                                      <p:cBhvr>
                                        <p:cTn id="52" dur="500" fill="hold"/>
                                        <p:tgtEl>
                                          <p:spTgt spid="2">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2">
                                            <p:txEl>
                                              <p:pRg st="5" end="5"/>
                                            </p:txEl>
                                          </p:spTgt>
                                        </p:tgtEl>
                                        <p:attrNameLst>
                                          <p:attrName>ppt_y</p:attrName>
                                        </p:attrNameLst>
                                      </p:cBhvr>
                                      <p:tavLst>
                                        <p:tav tm="0">
                                          <p:val>
                                            <p:strVal val="#ppt_y"/>
                                          </p:val>
                                        </p:tav>
                                        <p:tav tm="100000">
                                          <p:val>
                                            <p:strVal val="#ppt_y"/>
                                          </p:val>
                                        </p:tav>
                                      </p:tavLst>
                                    </p:anim>
                                    <p:anim calcmode="lin" valueType="num">
                                      <p:cBhvr>
                                        <p:cTn id="54" dur="500" fill="hold"/>
                                        <p:tgtEl>
                                          <p:spTgt spid="2">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2">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2">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nodeType="clickEffect">
                                  <p:stCondLst>
                                    <p:cond delay="0"/>
                                  </p:stCondLst>
                                  <p:iterate type="lt">
                                    <p:tmPct val="10000"/>
                                  </p:iterate>
                                  <p:childTnLst>
                                    <p:set>
                                      <p:cBhvr>
                                        <p:cTn id="60" dur="1" fill="hold">
                                          <p:stCondLst>
                                            <p:cond delay="0"/>
                                          </p:stCondLst>
                                        </p:cTn>
                                        <p:tgtEl>
                                          <p:spTgt spid="2">
                                            <p:txEl>
                                              <p:pRg st="6" end="6"/>
                                            </p:txEl>
                                          </p:spTgt>
                                        </p:tgtEl>
                                        <p:attrNameLst>
                                          <p:attrName>style.visibility</p:attrName>
                                        </p:attrNameLst>
                                      </p:cBhvr>
                                      <p:to>
                                        <p:strVal val="visible"/>
                                      </p:to>
                                    </p:set>
                                    <p:anim calcmode="lin" valueType="num">
                                      <p:cBhvr>
                                        <p:cTn id="61" dur="500" fill="hold"/>
                                        <p:tgtEl>
                                          <p:spTgt spid="2">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2">
                                            <p:txEl>
                                              <p:pRg st="6" end="6"/>
                                            </p:txEl>
                                          </p:spTgt>
                                        </p:tgtEl>
                                        <p:attrNameLst>
                                          <p:attrName>ppt_y</p:attrName>
                                        </p:attrNameLst>
                                      </p:cBhvr>
                                      <p:tavLst>
                                        <p:tav tm="0">
                                          <p:val>
                                            <p:strVal val="#ppt_y"/>
                                          </p:val>
                                        </p:tav>
                                        <p:tav tm="100000">
                                          <p:val>
                                            <p:strVal val="#ppt_y"/>
                                          </p:val>
                                        </p:tav>
                                      </p:tavLst>
                                    </p:anim>
                                    <p:anim calcmode="lin" valueType="num">
                                      <p:cBhvr>
                                        <p:cTn id="63" dur="500" fill="hold"/>
                                        <p:tgtEl>
                                          <p:spTgt spid="2">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2">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2">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41" presetClass="entr" presetSubtype="0" fill="hold" nodeType="clickEffect">
                                  <p:stCondLst>
                                    <p:cond delay="0"/>
                                  </p:stCondLst>
                                  <p:iterate type="lt">
                                    <p:tmPct val="10000"/>
                                  </p:iterate>
                                  <p:childTnLst>
                                    <p:set>
                                      <p:cBhvr>
                                        <p:cTn id="69" dur="1" fill="hold">
                                          <p:stCondLst>
                                            <p:cond delay="0"/>
                                          </p:stCondLst>
                                        </p:cTn>
                                        <p:tgtEl>
                                          <p:spTgt spid="2">
                                            <p:txEl>
                                              <p:pRg st="7" end="7"/>
                                            </p:txEl>
                                          </p:spTgt>
                                        </p:tgtEl>
                                        <p:attrNameLst>
                                          <p:attrName>style.visibility</p:attrName>
                                        </p:attrNameLst>
                                      </p:cBhvr>
                                      <p:to>
                                        <p:strVal val="visible"/>
                                      </p:to>
                                    </p:set>
                                    <p:anim calcmode="lin" valueType="num">
                                      <p:cBhvr>
                                        <p:cTn id="70" dur="500" fill="hold"/>
                                        <p:tgtEl>
                                          <p:spTgt spid="2">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2">
                                            <p:txEl>
                                              <p:pRg st="7" end="7"/>
                                            </p:txEl>
                                          </p:spTgt>
                                        </p:tgtEl>
                                        <p:attrNameLst>
                                          <p:attrName>ppt_y</p:attrName>
                                        </p:attrNameLst>
                                      </p:cBhvr>
                                      <p:tavLst>
                                        <p:tav tm="0">
                                          <p:val>
                                            <p:strVal val="#ppt_y"/>
                                          </p:val>
                                        </p:tav>
                                        <p:tav tm="100000">
                                          <p:val>
                                            <p:strVal val="#ppt_y"/>
                                          </p:val>
                                        </p:tav>
                                      </p:tavLst>
                                    </p:anim>
                                    <p:anim calcmode="lin" valueType="num">
                                      <p:cBhvr>
                                        <p:cTn id="72" dur="500" fill="hold"/>
                                        <p:tgtEl>
                                          <p:spTgt spid="2">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2">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2">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41" presetClass="entr" presetSubtype="0" fill="hold" nodeType="clickEffect">
                                  <p:stCondLst>
                                    <p:cond delay="0"/>
                                  </p:stCondLst>
                                  <p:iterate type="lt">
                                    <p:tmPct val="10000"/>
                                  </p:iterate>
                                  <p:childTnLst>
                                    <p:set>
                                      <p:cBhvr>
                                        <p:cTn id="78" dur="1" fill="hold">
                                          <p:stCondLst>
                                            <p:cond delay="0"/>
                                          </p:stCondLst>
                                        </p:cTn>
                                        <p:tgtEl>
                                          <p:spTgt spid="2">
                                            <p:txEl>
                                              <p:pRg st="8" end="8"/>
                                            </p:txEl>
                                          </p:spTgt>
                                        </p:tgtEl>
                                        <p:attrNameLst>
                                          <p:attrName>style.visibility</p:attrName>
                                        </p:attrNameLst>
                                      </p:cBhvr>
                                      <p:to>
                                        <p:strVal val="visible"/>
                                      </p:to>
                                    </p:set>
                                    <p:anim calcmode="lin" valueType="num">
                                      <p:cBhvr>
                                        <p:cTn id="79" dur="500" fill="hold"/>
                                        <p:tgtEl>
                                          <p:spTgt spid="2">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2">
                                            <p:txEl>
                                              <p:pRg st="8" end="8"/>
                                            </p:txEl>
                                          </p:spTgt>
                                        </p:tgtEl>
                                        <p:attrNameLst>
                                          <p:attrName>ppt_y</p:attrName>
                                        </p:attrNameLst>
                                      </p:cBhvr>
                                      <p:tavLst>
                                        <p:tav tm="0">
                                          <p:val>
                                            <p:strVal val="#ppt_y"/>
                                          </p:val>
                                        </p:tav>
                                        <p:tav tm="100000">
                                          <p:val>
                                            <p:strVal val="#ppt_y"/>
                                          </p:val>
                                        </p:tav>
                                      </p:tavLst>
                                    </p:anim>
                                    <p:anim calcmode="lin" valueType="num">
                                      <p:cBhvr>
                                        <p:cTn id="81" dur="500" fill="hold"/>
                                        <p:tgtEl>
                                          <p:spTgt spid="2">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2">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2">
                                            <p:txEl>
                                              <p:pRg st="8" end="8"/>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41" presetClass="entr" presetSubtype="0" fill="hold" nodeType="clickEffect">
                                  <p:stCondLst>
                                    <p:cond delay="0"/>
                                  </p:stCondLst>
                                  <p:iterate type="lt">
                                    <p:tmPct val="10000"/>
                                  </p:iterate>
                                  <p:childTnLst>
                                    <p:set>
                                      <p:cBhvr>
                                        <p:cTn id="87" dur="1" fill="hold">
                                          <p:stCondLst>
                                            <p:cond delay="0"/>
                                          </p:stCondLst>
                                        </p:cTn>
                                        <p:tgtEl>
                                          <p:spTgt spid="2">
                                            <p:txEl>
                                              <p:pRg st="9" end="9"/>
                                            </p:txEl>
                                          </p:spTgt>
                                        </p:tgtEl>
                                        <p:attrNameLst>
                                          <p:attrName>style.visibility</p:attrName>
                                        </p:attrNameLst>
                                      </p:cBhvr>
                                      <p:to>
                                        <p:strVal val="visible"/>
                                      </p:to>
                                    </p:set>
                                    <p:anim calcmode="lin" valueType="num">
                                      <p:cBhvr>
                                        <p:cTn id="88" dur="500" fill="hold"/>
                                        <p:tgtEl>
                                          <p:spTgt spid="2">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89" dur="500" fill="hold"/>
                                        <p:tgtEl>
                                          <p:spTgt spid="2">
                                            <p:txEl>
                                              <p:pRg st="9" end="9"/>
                                            </p:txEl>
                                          </p:spTgt>
                                        </p:tgtEl>
                                        <p:attrNameLst>
                                          <p:attrName>ppt_y</p:attrName>
                                        </p:attrNameLst>
                                      </p:cBhvr>
                                      <p:tavLst>
                                        <p:tav tm="0">
                                          <p:val>
                                            <p:strVal val="#ppt_y"/>
                                          </p:val>
                                        </p:tav>
                                        <p:tav tm="100000">
                                          <p:val>
                                            <p:strVal val="#ppt_y"/>
                                          </p:val>
                                        </p:tav>
                                      </p:tavLst>
                                    </p:anim>
                                    <p:anim calcmode="lin" valueType="num">
                                      <p:cBhvr>
                                        <p:cTn id="90" dur="500" fill="hold"/>
                                        <p:tgtEl>
                                          <p:spTgt spid="2">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1" dur="500" fill="hold"/>
                                        <p:tgtEl>
                                          <p:spTgt spid="2">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2" dur="500" tmFilter="0,0; .5, 1; 1, 1"/>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8915400"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4400" b="1" dirty="0" smtClean="0">
                <a:latin typeface="NikoshBAN" pitchFamily="2" charset="0"/>
                <a:cs typeface="NikoshBAN" pitchFamily="2" charset="0"/>
              </a:rPr>
              <a:t>Write an e-mail to your friend congratulating him on her brilliant success.</a:t>
            </a:r>
          </a:p>
          <a:p>
            <a:r>
              <a:rPr lang="en-US" sz="4400" b="1" dirty="0" smtClean="0">
                <a:latin typeface="NikoshBAN" pitchFamily="2" charset="0"/>
                <a:cs typeface="NikoshBAN" pitchFamily="2" charset="0"/>
              </a:rPr>
              <a:t>In your e-mail you should * write a subject line * use proper salutation/greetings * give a introduction of the success * Express your feeling * write a closing remark * write your name</a:t>
            </a:r>
            <a:endParaRPr lang="en-US" sz="44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iterate type="lt">
                                    <p:tmPct val="10000"/>
                                  </p:iterate>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2000"/>
                                        <p:tgtEl>
                                          <p:spTgt spid="2">
                                            <p:txEl>
                                              <p:pRg st="1" end="1"/>
                                            </p:txEl>
                                          </p:spTgt>
                                        </p:tgtEl>
                                      </p:cBhvr>
                                    </p:animEffect>
                                    <p:anim calcmode="lin" valueType="num">
                                      <p:cBhvr>
                                        <p:cTn id="15" dur="20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89154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smtClean="0">
                <a:latin typeface="NikoshBAN" pitchFamily="2" charset="0"/>
                <a:cs typeface="NikoshBAN" pitchFamily="2" charset="0"/>
              </a:rPr>
              <a:t>Answer. </a:t>
            </a:r>
          </a:p>
          <a:p>
            <a:r>
              <a:rPr lang="en-US" sz="2000" b="1" dirty="0" smtClean="0">
                <a:latin typeface="NikoshBAN" pitchFamily="2" charset="0"/>
                <a:cs typeface="NikoshBAN" pitchFamily="2" charset="0"/>
              </a:rPr>
              <a:t>From : </a:t>
            </a:r>
            <a:r>
              <a:rPr lang="en-US" sz="2000" b="1" u="sng" dirty="0" smtClean="0">
                <a:latin typeface="NikoshBAN" pitchFamily="2" charset="0"/>
                <a:cs typeface="NikoshBAN" pitchFamily="2" charset="0"/>
                <a:hlinkClick r:id="rId3"/>
              </a:rPr>
              <a:t>swapna@gmail.com</a:t>
            </a:r>
            <a:endParaRPr lang="en-US" sz="2000" b="1" dirty="0" smtClean="0">
              <a:latin typeface="NikoshBAN" pitchFamily="2" charset="0"/>
              <a:cs typeface="NikoshBAN" pitchFamily="2" charset="0"/>
            </a:endParaRPr>
          </a:p>
          <a:p>
            <a:r>
              <a:rPr lang="en-US" sz="2000" b="1" dirty="0" smtClean="0">
                <a:latin typeface="NikoshBAN" pitchFamily="2" charset="0"/>
                <a:cs typeface="NikoshBAN" pitchFamily="2" charset="0"/>
              </a:rPr>
              <a:t>To : </a:t>
            </a:r>
            <a:r>
              <a:rPr lang="en-US" sz="2000" b="1" u="sng" dirty="0" smtClean="0">
                <a:latin typeface="NikoshBAN" pitchFamily="2" charset="0"/>
                <a:cs typeface="NikoshBAN" pitchFamily="2" charset="0"/>
                <a:hlinkClick r:id="rId4"/>
              </a:rPr>
              <a:t>swarna@gmail.com</a:t>
            </a:r>
            <a:r>
              <a:rPr lang="en-US" sz="2000" b="1" dirty="0" smtClean="0">
                <a:latin typeface="NikoshBAN" pitchFamily="2" charset="0"/>
                <a:cs typeface="NikoshBAN" pitchFamily="2" charset="0"/>
              </a:rPr>
              <a:t>.</a:t>
            </a:r>
          </a:p>
          <a:p>
            <a:r>
              <a:rPr lang="en-US" sz="2000" b="1" dirty="0" smtClean="0">
                <a:latin typeface="NikoshBAN" pitchFamily="2" charset="0"/>
                <a:cs typeface="NikoshBAN" pitchFamily="2" charset="0"/>
              </a:rPr>
              <a:t>Subject : Congratulation on your brilliant success.</a:t>
            </a:r>
          </a:p>
          <a:p>
            <a:r>
              <a:rPr lang="en-US" sz="2000" b="1" dirty="0" smtClean="0">
                <a:latin typeface="NikoshBAN" pitchFamily="2" charset="0"/>
                <a:cs typeface="NikoshBAN" pitchFamily="2" charset="0"/>
              </a:rPr>
              <a:t>              Sent: 04 Jun, 2021. 11 am.</a:t>
            </a:r>
          </a:p>
          <a:p>
            <a:r>
              <a:rPr lang="en-US" sz="2000" b="1" dirty="0" smtClean="0">
                <a:latin typeface="NikoshBAN" pitchFamily="2" charset="0"/>
                <a:cs typeface="NikoshBAN" pitchFamily="2" charset="0"/>
              </a:rPr>
              <a:t>My dear </a:t>
            </a:r>
            <a:r>
              <a:rPr lang="en-US" sz="2000" b="1" dirty="0" err="1" smtClean="0">
                <a:latin typeface="NikoshBAN" pitchFamily="2" charset="0"/>
                <a:cs typeface="NikoshBAN" pitchFamily="2" charset="0"/>
              </a:rPr>
              <a:t>Swarna</a:t>
            </a:r>
            <a:r>
              <a:rPr lang="en-US" sz="2000" b="1" dirty="0" smtClean="0">
                <a:latin typeface="NikoshBAN" pitchFamily="2" charset="0"/>
                <a:cs typeface="NikoshBAN" pitchFamily="2" charset="0"/>
              </a:rPr>
              <a:t>  </a:t>
            </a:r>
          </a:p>
          <a:p>
            <a:r>
              <a:rPr lang="en-US" sz="2000" b="1" dirty="0" smtClean="0">
                <a:latin typeface="NikoshBAN" pitchFamily="2" charset="0"/>
                <a:cs typeface="NikoshBAN" pitchFamily="2" charset="0"/>
              </a:rPr>
              <a:t>It is a matter of glory that you have made a brilliant result in the Junior Scholarship Examination. The news of your brilliant result has not only offered the pleasure but also made me proud of you. I have proudly exposed to all of my near and dear ones that my friend </a:t>
            </a:r>
            <a:r>
              <a:rPr lang="en-US" sz="2000" b="1" dirty="0" err="1" smtClean="0">
                <a:latin typeface="NikoshBAN" pitchFamily="2" charset="0"/>
                <a:cs typeface="NikoshBAN" pitchFamily="2" charset="0"/>
              </a:rPr>
              <a:t>Swarna</a:t>
            </a:r>
            <a:r>
              <a:rPr lang="en-US" sz="2000" b="1" dirty="0" smtClean="0">
                <a:latin typeface="NikoshBAN" pitchFamily="2" charset="0"/>
                <a:cs typeface="NikoshBAN" pitchFamily="2" charset="0"/>
              </a:rPr>
              <a:t> has done distinctive result in the Junior Scholarship Examination. I personally congratulate you on your brilliant result. I hope you will achieve better result in all the examinations and make us proud of your life. I wholeheartedly believe you will keep familial name and fame and will create coruscation all over the country by being great. </a:t>
            </a:r>
          </a:p>
          <a:p>
            <a:r>
              <a:rPr lang="en-US" sz="2000" b="1" dirty="0" smtClean="0">
                <a:latin typeface="NikoshBAN" pitchFamily="2" charset="0"/>
                <a:cs typeface="NikoshBAN" pitchFamily="2" charset="0"/>
              </a:rPr>
              <a:t>No more here. More when we shall meet together. Convey my courtesy to my dear uncle and auntie.</a:t>
            </a:r>
          </a:p>
          <a:p>
            <a:r>
              <a:rPr lang="en-US" sz="2000" b="1" dirty="0" smtClean="0">
                <a:latin typeface="NikoshBAN" pitchFamily="2" charset="0"/>
                <a:cs typeface="NikoshBAN" pitchFamily="2" charset="0"/>
              </a:rPr>
              <a:t>Yours ever</a:t>
            </a:r>
          </a:p>
          <a:p>
            <a:r>
              <a:rPr lang="en-US" sz="2000" b="1" dirty="0" err="1" smtClean="0">
                <a:latin typeface="NikoshBAN" pitchFamily="2" charset="0"/>
                <a:cs typeface="NikoshBAN" pitchFamily="2" charset="0"/>
              </a:rPr>
              <a:t>Swapna</a:t>
            </a:r>
            <a:endParaRPr lang="en-US" sz="20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iterate type="lt">
                                    <p:tmPct val="10000"/>
                                  </p:iterate>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2000"/>
                                        <p:tgtEl>
                                          <p:spTgt spid="2">
                                            <p:txEl>
                                              <p:pRg st="1" end="1"/>
                                            </p:txEl>
                                          </p:spTgt>
                                        </p:tgtEl>
                                      </p:cBhvr>
                                    </p:animEffect>
                                    <p:anim calcmode="lin" valueType="num">
                                      <p:cBhvr>
                                        <p:cTn id="15" dur="20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iterate type="lt">
                                    <p:tmPct val="10000"/>
                                  </p:iterate>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2000"/>
                                        <p:tgtEl>
                                          <p:spTgt spid="2">
                                            <p:txEl>
                                              <p:pRg st="2" end="2"/>
                                            </p:txEl>
                                          </p:spTgt>
                                        </p:tgtEl>
                                      </p:cBhvr>
                                    </p:animEffect>
                                    <p:anim calcmode="lin" valueType="num">
                                      <p:cBhvr>
                                        <p:cTn id="22" dur="2000" fill="hold"/>
                                        <p:tgtEl>
                                          <p:spTgt spid="2">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iterate type="lt">
                                    <p:tmPct val="10000"/>
                                  </p:iterate>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2000"/>
                                        <p:tgtEl>
                                          <p:spTgt spid="2">
                                            <p:txEl>
                                              <p:pRg st="3" end="3"/>
                                            </p:txEl>
                                          </p:spTgt>
                                        </p:tgtEl>
                                      </p:cBhvr>
                                    </p:animEffect>
                                    <p:anim calcmode="lin" valueType="num">
                                      <p:cBhvr>
                                        <p:cTn id="29" dur="2000" fill="hold"/>
                                        <p:tgtEl>
                                          <p:spTgt spid="2">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2">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iterate type="lt">
                                    <p:tmPct val="10000"/>
                                  </p:iterate>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2000"/>
                                        <p:tgtEl>
                                          <p:spTgt spid="2">
                                            <p:txEl>
                                              <p:pRg st="4" end="4"/>
                                            </p:txEl>
                                          </p:spTgt>
                                        </p:tgtEl>
                                      </p:cBhvr>
                                    </p:animEffect>
                                    <p:anim calcmode="lin" valueType="num">
                                      <p:cBhvr>
                                        <p:cTn id="36" dur="2000" fill="hold"/>
                                        <p:tgtEl>
                                          <p:spTgt spid="2">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2">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iterate type="lt">
                                    <p:tmPct val="10000"/>
                                  </p:iterate>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2000"/>
                                        <p:tgtEl>
                                          <p:spTgt spid="2">
                                            <p:txEl>
                                              <p:pRg st="5" end="5"/>
                                            </p:txEl>
                                          </p:spTgt>
                                        </p:tgtEl>
                                      </p:cBhvr>
                                    </p:animEffect>
                                    <p:anim calcmode="lin" valueType="num">
                                      <p:cBhvr>
                                        <p:cTn id="43" dur="2000" fill="hold"/>
                                        <p:tgtEl>
                                          <p:spTgt spid="2">
                                            <p:txEl>
                                              <p:pRg st="5" end="5"/>
                                            </p:txEl>
                                          </p:spTgt>
                                        </p:tgtEl>
                                        <p:attrNameLst>
                                          <p:attrName>ppt_w</p:attrName>
                                        </p:attrNameLst>
                                      </p:cBhvr>
                                      <p:tavLst>
                                        <p:tav tm="0" fmla="#ppt_w*sin(2.5*pi*$)">
                                          <p:val>
                                            <p:fltVal val="0"/>
                                          </p:val>
                                        </p:tav>
                                        <p:tav tm="100000">
                                          <p:val>
                                            <p:fltVal val="1"/>
                                          </p:val>
                                        </p:tav>
                                      </p:tavLst>
                                    </p:anim>
                                    <p:anim calcmode="lin" valueType="num">
                                      <p:cBhvr>
                                        <p:cTn id="44" dur="2000" fill="hold"/>
                                        <p:tgtEl>
                                          <p:spTgt spid="2">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iterate type="lt">
                                    <p:tmPct val="10000"/>
                                  </p:iterate>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2000"/>
                                        <p:tgtEl>
                                          <p:spTgt spid="2">
                                            <p:txEl>
                                              <p:pRg st="6" end="6"/>
                                            </p:txEl>
                                          </p:spTgt>
                                        </p:tgtEl>
                                      </p:cBhvr>
                                    </p:animEffect>
                                    <p:anim calcmode="lin" valueType="num">
                                      <p:cBhvr>
                                        <p:cTn id="50" dur="2000" fill="hold"/>
                                        <p:tgtEl>
                                          <p:spTgt spid="2">
                                            <p:txEl>
                                              <p:pRg st="6" end="6"/>
                                            </p:txEl>
                                          </p:spTgt>
                                        </p:tgtEl>
                                        <p:attrNameLst>
                                          <p:attrName>ppt_w</p:attrName>
                                        </p:attrNameLst>
                                      </p:cBhvr>
                                      <p:tavLst>
                                        <p:tav tm="0" fmla="#ppt_w*sin(2.5*pi*$)">
                                          <p:val>
                                            <p:fltVal val="0"/>
                                          </p:val>
                                        </p:tav>
                                        <p:tav tm="100000">
                                          <p:val>
                                            <p:fltVal val="1"/>
                                          </p:val>
                                        </p:tav>
                                      </p:tavLst>
                                    </p:anim>
                                    <p:anim calcmode="lin" valueType="num">
                                      <p:cBhvr>
                                        <p:cTn id="51" dur="2000" fill="hold"/>
                                        <p:tgtEl>
                                          <p:spTgt spid="2">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nodeType="clickEffect">
                                  <p:stCondLst>
                                    <p:cond delay="0"/>
                                  </p:stCondLst>
                                  <p:iterate type="lt">
                                    <p:tmPct val="10000"/>
                                  </p:iterate>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2000"/>
                                        <p:tgtEl>
                                          <p:spTgt spid="2">
                                            <p:txEl>
                                              <p:pRg st="7" end="7"/>
                                            </p:txEl>
                                          </p:spTgt>
                                        </p:tgtEl>
                                      </p:cBhvr>
                                    </p:animEffect>
                                    <p:anim calcmode="lin" valueType="num">
                                      <p:cBhvr>
                                        <p:cTn id="57" dur="2000" fill="hold"/>
                                        <p:tgtEl>
                                          <p:spTgt spid="2">
                                            <p:txEl>
                                              <p:pRg st="7" end="7"/>
                                            </p:txEl>
                                          </p:spTgt>
                                        </p:tgtEl>
                                        <p:attrNameLst>
                                          <p:attrName>ppt_w</p:attrName>
                                        </p:attrNameLst>
                                      </p:cBhvr>
                                      <p:tavLst>
                                        <p:tav tm="0" fmla="#ppt_w*sin(2.5*pi*$)">
                                          <p:val>
                                            <p:fltVal val="0"/>
                                          </p:val>
                                        </p:tav>
                                        <p:tav tm="100000">
                                          <p:val>
                                            <p:fltVal val="1"/>
                                          </p:val>
                                        </p:tav>
                                      </p:tavLst>
                                    </p:anim>
                                    <p:anim calcmode="lin" valueType="num">
                                      <p:cBhvr>
                                        <p:cTn id="58" dur="2000" fill="hold"/>
                                        <p:tgtEl>
                                          <p:spTgt spid="2">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45" presetClass="entr" presetSubtype="0" fill="hold" nodeType="clickEffect">
                                  <p:stCondLst>
                                    <p:cond delay="0"/>
                                  </p:stCondLst>
                                  <p:iterate type="lt">
                                    <p:tmPct val="10000"/>
                                  </p:iterate>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2000"/>
                                        <p:tgtEl>
                                          <p:spTgt spid="2">
                                            <p:txEl>
                                              <p:pRg st="8" end="8"/>
                                            </p:txEl>
                                          </p:spTgt>
                                        </p:tgtEl>
                                      </p:cBhvr>
                                    </p:animEffect>
                                    <p:anim calcmode="lin" valueType="num">
                                      <p:cBhvr>
                                        <p:cTn id="64" dur="2000" fill="hold"/>
                                        <p:tgtEl>
                                          <p:spTgt spid="2">
                                            <p:txEl>
                                              <p:pRg st="8" end="8"/>
                                            </p:txEl>
                                          </p:spTgt>
                                        </p:tgtEl>
                                        <p:attrNameLst>
                                          <p:attrName>ppt_w</p:attrName>
                                        </p:attrNameLst>
                                      </p:cBhvr>
                                      <p:tavLst>
                                        <p:tav tm="0" fmla="#ppt_w*sin(2.5*pi*$)">
                                          <p:val>
                                            <p:fltVal val="0"/>
                                          </p:val>
                                        </p:tav>
                                        <p:tav tm="100000">
                                          <p:val>
                                            <p:fltVal val="1"/>
                                          </p:val>
                                        </p:tav>
                                      </p:tavLst>
                                    </p:anim>
                                    <p:anim calcmode="lin" valueType="num">
                                      <p:cBhvr>
                                        <p:cTn id="65" dur="2000" fill="hold"/>
                                        <p:tgtEl>
                                          <p:spTgt spid="2">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45" presetClass="entr" presetSubtype="0" fill="hold" nodeType="clickEffect">
                                  <p:stCondLst>
                                    <p:cond delay="0"/>
                                  </p:stCondLst>
                                  <p:iterate type="lt">
                                    <p:tmPct val="10000"/>
                                  </p:iterate>
                                  <p:childTnLst>
                                    <p:set>
                                      <p:cBhvr>
                                        <p:cTn id="69" dur="1" fill="hold">
                                          <p:stCondLst>
                                            <p:cond delay="0"/>
                                          </p:stCondLst>
                                        </p:cTn>
                                        <p:tgtEl>
                                          <p:spTgt spid="2">
                                            <p:txEl>
                                              <p:pRg st="9" end="9"/>
                                            </p:txEl>
                                          </p:spTgt>
                                        </p:tgtEl>
                                        <p:attrNameLst>
                                          <p:attrName>style.visibility</p:attrName>
                                        </p:attrNameLst>
                                      </p:cBhvr>
                                      <p:to>
                                        <p:strVal val="visible"/>
                                      </p:to>
                                    </p:set>
                                    <p:animEffect transition="in" filter="fade">
                                      <p:cBhvr>
                                        <p:cTn id="70" dur="2000"/>
                                        <p:tgtEl>
                                          <p:spTgt spid="2">
                                            <p:txEl>
                                              <p:pRg st="9" end="9"/>
                                            </p:txEl>
                                          </p:spTgt>
                                        </p:tgtEl>
                                      </p:cBhvr>
                                    </p:animEffect>
                                    <p:anim calcmode="lin" valueType="num">
                                      <p:cBhvr>
                                        <p:cTn id="71" dur="2000" fill="hold"/>
                                        <p:tgtEl>
                                          <p:spTgt spid="2">
                                            <p:txEl>
                                              <p:pRg st="9" end="9"/>
                                            </p:txEl>
                                          </p:spTgt>
                                        </p:tgtEl>
                                        <p:attrNameLst>
                                          <p:attrName>ppt_w</p:attrName>
                                        </p:attrNameLst>
                                      </p:cBhvr>
                                      <p:tavLst>
                                        <p:tav tm="0" fmla="#ppt_w*sin(2.5*pi*$)">
                                          <p:val>
                                            <p:fltVal val="0"/>
                                          </p:val>
                                        </p:tav>
                                        <p:tav tm="100000">
                                          <p:val>
                                            <p:fltVal val="1"/>
                                          </p:val>
                                        </p:tav>
                                      </p:tavLst>
                                    </p:anim>
                                    <p:anim calcmode="lin" valueType="num">
                                      <p:cBhvr>
                                        <p:cTn id="72" dur="2000" fill="hold"/>
                                        <p:tgtEl>
                                          <p:spTgt spid="2">
                                            <p:txEl>
                                              <p:pRg st="9" end="9"/>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891540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3200" b="1" dirty="0" smtClean="0">
                <a:latin typeface="NikoshBAN" pitchFamily="2" charset="0"/>
                <a:cs typeface="NikoshBAN" pitchFamily="2" charset="0"/>
              </a:rPr>
              <a:t>Suppose you are </a:t>
            </a:r>
            <a:r>
              <a:rPr lang="en-US" sz="3200" b="1" dirty="0" err="1" smtClean="0">
                <a:latin typeface="NikoshBAN" pitchFamily="2" charset="0"/>
                <a:cs typeface="NikoshBAN" pitchFamily="2" charset="0"/>
              </a:rPr>
              <a:t>Sadiq</a:t>
            </a:r>
            <a:r>
              <a:rPr lang="en-US" sz="3200" b="1" dirty="0" smtClean="0">
                <a:latin typeface="NikoshBAN" pitchFamily="2" charset="0"/>
                <a:cs typeface="NikoshBAN" pitchFamily="2" charset="0"/>
              </a:rPr>
              <a:t>/</a:t>
            </a:r>
            <a:r>
              <a:rPr lang="en-US" sz="3200" b="1" dirty="0" err="1" smtClean="0">
                <a:latin typeface="NikoshBAN" pitchFamily="2" charset="0"/>
                <a:cs typeface="NikoshBAN" pitchFamily="2" charset="0"/>
              </a:rPr>
              <a:t>Sadika</a:t>
            </a:r>
            <a:r>
              <a:rPr lang="en-US" sz="3200" b="1" dirty="0" smtClean="0">
                <a:latin typeface="NikoshBAN" pitchFamily="2" charset="0"/>
                <a:cs typeface="NikoshBAN" pitchFamily="2" charset="0"/>
              </a:rPr>
              <a:t>. Your friend is </a:t>
            </a:r>
            <a:r>
              <a:rPr lang="en-US" sz="3200" b="1" dirty="0" err="1" smtClean="0">
                <a:latin typeface="NikoshBAN" pitchFamily="2" charset="0"/>
                <a:cs typeface="NikoshBAN" pitchFamily="2" charset="0"/>
              </a:rPr>
              <a:t>Rahul</a:t>
            </a:r>
            <a:r>
              <a:rPr lang="en-US" sz="3200" b="1" dirty="0" smtClean="0">
                <a:latin typeface="NikoshBAN" pitchFamily="2" charset="0"/>
                <a:cs typeface="NikoshBAN" pitchFamily="2" charset="0"/>
              </a:rPr>
              <a:t>/</a:t>
            </a:r>
            <a:r>
              <a:rPr lang="en-US" sz="3200" b="1" dirty="0" err="1" smtClean="0">
                <a:latin typeface="NikoshBAN" pitchFamily="2" charset="0"/>
                <a:cs typeface="NikoshBAN" pitchFamily="2" charset="0"/>
              </a:rPr>
              <a:t>Rahela</a:t>
            </a:r>
            <a:r>
              <a:rPr lang="en-US" sz="3200" b="1" dirty="0" smtClean="0">
                <a:latin typeface="NikoshBAN" pitchFamily="2" charset="0"/>
                <a:cs typeface="NikoshBAN" pitchFamily="2" charset="0"/>
              </a:rPr>
              <a:t>. Your birthday party will be arranged on the next week.. Now, write an e-mail to your friend on attending her to your birthday party. The e-mail can be sent to </a:t>
            </a:r>
            <a:r>
              <a:rPr lang="en-US" sz="3200" b="1" u="sng" dirty="0" smtClean="0">
                <a:latin typeface="NikoshBAN" pitchFamily="2" charset="0"/>
                <a:cs typeface="NikoshBAN" pitchFamily="2" charset="0"/>
                <a:hlinkClick r:id="rId3"/>
              </a:rPr>
              <a:t>rahul@hotmail.com</a:t>
            </a:r>
            <a:r>
              <a:rPr lang="en-US" sz="3200" b="1" dirty="0" smtClean="0">
                <a:latin typeface="NikoshBAN" pitchFamily="2" charset="0"/>
                <a:cs typeface="NikoshBAN" pitchFamily="2" charset="0"/>
              </a:rPr>
              <a:t>/</a:t>
            </a:r>
            <a:r>
              <a:rPr lang="en-US" sz="3200" b="1" u="sng" dirty="0" smtClean="0">
                <a:latin typeface="NikoshBAN" pitchFamily="2" charset="0"/>
                <a:cs typeface="NikoshBAN" pitchFamily="2" charset="0"/>
                <a:hlinkClick r:id="rId4"/>
              </a:rPr>
              <a:t>rahela@hotmail.com</a:t>
            </a:r>
            <a:r>
              <a:rPr lang="en-US" sz="3200" b="1" dirty="0" smtClean="0">
                <a:latin typeface="NikoshBAN" pitchFamily="2" charset="0"/>
                <a:cs typeface="NikoshBAN" pitchFamily="2" charset="0"/>
              </a:rPr>
              <a:t>.</a:t>
            </a:r>
          </a:p>
          <a:p>
            <a:r>
              <a:rPr lang="en-US" sz="3200" b="1" dirty="0" smtClean="0">
                <a:latin typeface="NikoshBAN" pitchFamily="2" charset="0"/>
                <a:cs typeface="NikoshBAN" pitchFamily="2" charset="0"/>
              </a:rPr>
              <a:t> In your e-mail you should * write a subject line * use proper salutation/greetings * give a introduction of your desire * mention what are you going to be arranged for the party  * write a closing remark * write your name</a:t>
            </a:r>
            <a:endParaRPr lang="en-US" sz="32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iterate type="lt">
                                    <p:tmPct val="10000"/>
                                  </p:iterate>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2000"/>
                                        <p:tgtEl>
                                          <p:spTgt spid="2">
                                            <p:txEl>
                                              <p:pRg st="1" end="1"/>
                                            </p:txEl>
                                          </p:spTgt>
                                        </p:tgtEl>
                                      </p:cBhvr>
                                    </p:animEffect>
                                    <p:anim calcmode="lin" valueType="num">
                                      <p:cBhvr>
                                        <p:cTn id="15" dur="20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89154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b="1" dirty="0" smtClean="0">
                <a:latin typeface="NikoshBAN" pitchFamily="2" charset="0"/>
                <a:cs typeface="NikoshBAN" pitchFamily="2" charset="0"/>
              </a:rPr>
              <a:t>Answer. </a:t>
            </a:r>
          </a:p>
          <a:p>
            <a:r>
              <a:rPr lang="en-US" sz="2400" b="1" dirty="0" smtClean="0">
                <a:latin typeface="NikoshBAN" pitchFamily="2" charset="0"/>
                <a:cs typeface="NikoshBAN" pitchFamily="2" charset="0"/>
              </a:rPr>
              <a:t>From : </a:t>
            </a:r>
            <a:r>
              <a:rPr lang="en-US" sz="2400" b="1" u="sng" dirty="0" smtClean="0">
                <a:latin typeface="NikoshBAN" pitchFamily="2" charset="0"/>
                <a:cs typeface="NikoshBAN" pitchFamily="2" charset="0"/>
                <a:hlinkClick r:id="rId3"/>
              </a:rPr>
              <a:t>sadik@gmail.com</a:t>
            </a:r>
            <a:endParaRPr lang="en-US" sz="2400" b="1" dirty="0" smtClean="0">
              <a:latin typeface="NikoshBAN" pitchFamily="2" charset="0"/>
              <a:cs typeface="NikoshBAN" pitchFamily="2" charset="0"/>
            </a:endParaRPr>
          </a:p>
          <a:p>
            <a:r>
              <a:rPr lang="en-US" sz="2400" b="1" dirty="0" smtClean="0">
                <a:latin typeface="NikoshBAN" pitchFamily="2" charset="0"/>
                <a:cs typeface="NikoshBAN" pitchFamily="2" charset="0"/>
              </a:rPr>
              <a:t>To : </a:t>
            </a:r>
            <a:r>
              <a:rPr lang="en-US" sz="2400" b="1" u="sng" dirty="0" smtClean="0">
                <a:latin typeface="NikoshBAN" pitchFamily="2" charset="0"/>
                <a:cs typeface="NikoshBAN" pitchFamily="2" charset="0"/>
                <a:hlinkClick r:id="rId4"/>
              </a:rPr>
              <a:t>rahul@hotmail.com</a:t>
            </a:r>
            <a:r>
              <a:rPr lang="en-US" sz="2400" b="1" dirty="0" smtClean="0">
                <a:latin typeface="NikoshBAN" pitchFamily="2" charset="0"/>
                <a:cs typeface="NikoshBAN" pitchFamily="2" charset="0"/>
              </a:rPr>
              <a:t>.</a:t>
            </a:r>
          </a:p>
          <a:p>
            <a:r>
              <a:rPr lang="en-US" sz="2400" b="1" dirty="0" smtClean="0">
                <a:latin typeface="NikoshBAN" pitchFamily="2" charset="0"/>
                <a:cs typeface="NikoshBAN" pitchFamily="2" charset="0"/>
              </a:rPr>
              <a:t>Subject : Invitation to attend the birthday party.</a:t>
            </a:r>
          </a:p>
          <a:p>
            <a:r>
              <a:rPr lang="en-US" sz="2400" b="1" dirty="0" smtClean="0">
                <a:latin typeface="NikoshBAN" pitchFamily="2" charset="0"/>
                <a:cs typeface="NikoshBAN" pitchFamily="2" charset="0"/>
              </a:rPr>
              <a:t> Sent: 04 Jun, 2021. 11 am.</a:t>
            </a:r>
          </a:p>
          <a:p>
            <a:r>
              <a:rPr lang="en-US" sz="2400" b="1" dirty="0" smtClean="0">
                <a:latin typeface="NikoshBAN" pitchFamily="2" charset="0"/>
                <a:cs typeface="NikoshBAN" pitchFamily="2" charset="0"/>
              </a:rPr>
              <a:t>Dear </a:t>
            </a:r>
            <a:r>
              <a:rPr lang="en-US" sz="2400" b="1" dirty="0" err="1" smtClean="0">
                <a:latin typeface="NikoshBAN" pitchFamily="2" charset="0"/>
                <a:cs typeface="NikoshBAN" pitchFamily="2" charset="0"/>
              </a:rPr>
              <a:t>Rahul</a:t>
            </a:r>
            <a:endParaRPr lang="en-US" sz="2400" b="1" dirty="0" smtClean="0">
              <a:latin typeface="NikoshBAN" pitchFamily="2" charset="0"/>
              <a:cs typeface="NikoshBAN" pitchFamily="2" charset="0"/>
            </a:endParaRPr>
          </a:p>
          <a:p>
            <a:r>
              <a:rPr lang="en-US" sz="2400" b="1" dirty="0" smtClean="0">
                <a:latin typeface="NikoshBAN" pitchFamily="2" charset="0"/>
                <a:cs typeface="NikoshBAN" pitchFamily="2" charset="0"/>
              </a:rPr>
              <a:t>This e-mail will find you heal and hearty. I am well by the grace of almighty Allah. However, you know, my birthday is on 10</a:t>
            </a:r>
            <a:r>
              <a:rPr lang="en-US" sz="2400" b="1" baseline="30000" dirty="0" smtClean="0">
                <a:latin typeface="NikoshBAN" pitchFamily="2" charset="0"/>
                <a:cs typeface="NikoshBAN" pitchFamily="2" charset="0"/>
              </a:rPr>
              <a:t>th</a:t>
            </a:r>
            <a:r>
              <a:rPr lang="en-US" sz="2400" b="1" dirty="0" smtClean="0">
                <a:latin typeface="NikoshBAN" pitchFamily="2" charset="0"/>
                <a:cs typeface="NikoshBAN" pitchFamily="2" charset="0"/>
              </a:rPr>
              <a:t> December. And I am going to observe my birthday as usual. You never miss to attend my birthday party. This year you will also take part in the party without fail. I will earnestly be waiting for your participation. I believe, you will not frustrate me. </a:t>
            </a:r>
          </a:p>
          <a:p>
            <a:r>
              <a:rPr lang="en-US" sz="2400" b="1" dirty="0" smtClean="0">
                <a:latin typeface="NikoshBAN" pitchFamily="2" charset="0"/>
                <a:cs typeface="NikoshBAN" pitchFamily="2" charset="0"/>
              </a:rPr>
              <a:t>No more here. More when you will come to attend the party meet. Convey my courtesy to my dear uncle and auntie.</a:t>
            </a:r>
          </a:p>
          <a:p>
            <a:r>
              <a:rPr lang="en-US" sz="2400" b="1" dirty="0" smtClean="0">
                <a:latin typeface="NikoshBAN" pitchFamily="2" charset="0"/>
                <a:cs typeface="NikoshBAN" pitchFamily="2" charset="0"/>
              </a:rPr>
              <a:t>Yours ever</a:t>
            </a:r>
          </a:p>
          <a:p>
            <a:r>
              <a:rPr lang="en-US" sz="2400" b="1" dirty="0" err="1" smtClean="0">
                <a:latin typeface="NikoshBAN" pitchFamily="2" charset="0"/>
                <a:cs typeface="NikoshBAN" pitchFamily="2" charset="0"/>
              </a:rPr>
              <a:t>Sadik</a:t>
            </a:r>
            <a:endParaRPr lang="en-US" sz="24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iterate type="lt">
                                    <p:tmPct val="10000"/>
                                  </p:iterate>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2000"/>
                                        <p:tgtEl>
                                          <p:spTgt spid="2">
                                            <p:txEl>
                                              <p:pRg st="1" end="1"/>
                                            </p:txEl>
                                          </p:spTgt>
                                        </p:tgtEl>
                                      </p:cBhvr>
                                    </p:animEffect>
                                    <p:anim calcmode="lin" valueType="num">
                                      <p:cBhvr>
                                        <p:cTn id="15" dur="20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iterate type="lt">
                                    <p:tmPct val="10000"/>
                                  </p:iterate>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2000"/>
                                        <p:tgtEl>
                                          <p:spTgt spid="2">
                                            <p:txEl>
                                              <p:pRg st="2" end="2"/>
                                            </p:txEl>
                                          </p:spTgt>
                                        </p:tgtEl>
                                      </p:cBhvr>
                                    </p:animEffect>
                                    <p:anim calcmode="lin" valueType="num">
                                      <p:cBhvr>
                                        <p:cTn id="22" dur="2000" fill="hold"/>
                                        <p:tgtEl>
                                          <p:spTgt spid="2">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iterate type="lt">
                                    <p:tmPct val="10000"/>
                                  </p:iterate>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2000"/>
                                        <p:tgtEl>
                                          <p:spTgt spid="2">
                                            <p:txEl>
                                              <p:pRg st="3" end="3"/>
                                            </p:txEl>
                                          </p:spTgt>
                                        </p:tgtEl>
                                      </p:cBhvr>
                                    </p:animEffect>
                                    <p:anim calcmode="lin" valueType="num">
                                      <p:cBhvr>
                                        <p:cTn id="29" dur="2000" fill="hold"/>
                                        <p:tgtEl>
                                          <p:spTgt spid="2">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2">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iterate type="lt">
                                    <p:tmPct val="10000"/>
                                  </p:iterate>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2000"/>
                                        <p:tgtEl>
                                          <p:spTgt spid="2">
                                            <p:txEl>
                                              <p:pRg st="4" end="4"/>
                                            </p:txEl>
                                          </p:spTgt>
                                        </p:tgtEl>
                                      </p:cBhvr>
                                    </p:animEffect>
                                    <p:anim calcmode="lin" valueType="num">
                                      <p:cBhvr>
                                        <p:cTn id="36" dur="2000" fill="hold"/>
                                        <p:tgtEl>
                                          <p:spTgt spid="2">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2">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iterate type="lt">
                                    <p:tmPct val="10000"/>
                                  </p:iterate>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2000"/>
                                        <p:tgtEl>
                                          <p:spTgt spid="2">
                                            <p:txEl>
                                              <p:pRg st="5" end="5"/>
                                            </p:txEl>
                                          </p:spTgt>
                                        </p:tgtEl>
                                      </p:cBhvr>
                                    </p:animEffect>
                                    <p:anim calcmode="lin" valueType="num">
                                      <p:cBhvr>
                                        <p:cTn id="43" dur="2000" fill="hold"/>
                                        <p:tgtEl>
                                          <p:spTgt spid="2">
                                            <p:txEl>
                                              <p:pRg st="5" end="5"/>
                                            </p:txEl>
                                          </p:spTgt>
                                        </p:tgtEl>
                                        <p:attrNameLst>
                                          <p:attrName>ppt_w</p:attrName>
                                        </p:attrNameLst>
                                      </p:cBhvr>
                                      <p:tavLst>
                                        <p:tav tm="0" fmla="#ppt_w*sin(2.5*pi*$)">
                                          <p:val>
                                            <p:fltVal val="0"/>
                                          </p:val>
                                        </p:tav>
                                        <p:tav tm="100000">
                                          <p:val>
                                            <p:fltVal val="1"/>
                                          </p:val>
                                        </p:tav>
                                      </p:tavLst>
                                    </p:anim>
                                    <p:anim calcmode="lin" valueType="num">
                                      <p:cBhvr>
                                        <p:cTn id="44" dur="2000" fill="hold"/>
                                        <p:tgtEl>
                                          <p:spTgt spid="2">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iterate type="lt">
                                    <p:tmPct val="10000"/>
                                  </p:iterate>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2000"/>
                                        <p:tgtEl>
                                          <p:spTgt spid="2">
                                            <p:txEl>
                                              <p:pRg st="6" end="6"/>
                                            </p:txEl>
                                          </p:spTgt>
                                        </p:tgtEl>
                                      </p:cBhvr>
                                    </p:animEffect>
                                    <p:anim calcmode="lin" valueType="num">
                                      <p:cBhvr>
                                        <p:cTn id="50" dur="2000" fill="hold"/>
                                        <p:tgtEl>
                                          <p:spTgt spid="2">
                                            <p:txEl>
                                              <p:pRg st="6" end="6"/>
                                            </p:txEl>
                                          </p:spTgt>
                                        </p:tgtEl>
                                        <p:attrNameLst>
                                          <p:attrName>ppt_w</p:attrName>
                                        </p:attrNameLst>
                                      </p:cBhvr>
                                      <p:tavLst>
                                        <p:tav tm="0" fmla="#ppt_w*sin(2.5*pi*$)">
                                          <p:val>
                                            <p:fltVal val="0"/>
                                          </p:val>
                                        </p:tav>
                                        <p:tav tm="100000">
                                          <p:val>
                                            <p:fltVal val="1"/>
                                          </p:val>
                                        </p:tav>
                                      </p:tavLst>
                                    </p:anim>
                                    <p:anim calcmode="lin" valueType="num">
                                      <p:cBhvr>
                                        <p:cTn id="51" dur="2000" fill="hold"/>
                                        <p:tgtEl>
                                          <p:spTgt spid="2">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nodeType="clickEffect">
                                  <p:stCondLst>
                                    <p:cond delay="0"/>
                                  </p:stCondLst>
                                  <p:iterate type="lt">
                                    <p:tmPct val="10000"/>
                                  </p:iterate>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2000"/>
                                        <p:tgtEl>
                                          <p:spTgt spid="2">
                                            <p:txEl>
                                              <p:pRg st="7" end="7"/>
                                            </p:txEl>
                                          </p:spTgt>
                                        </p:tgtEl>
                                      </p:cBhvr>
                                    </p:animEffect>
                                    <p:anim calcmode="lin" valueType="num">
                                      <p:cBhvr>
                                        <p:cTn id="57" dur="2000" fill="hold"/>
                                        <p:tgtEl>
                                          <p:spTgt spid="2">
                                            <p:txEl>
                                              <p:pRg st="7" end="7"/>
                                            </p:txEl>
                                          </p:spTgt>
                                        </p:tgtEl>
                                        <p:attrNameLst>
                                          <p:attrName>ppt_w</p:attrName>
                                        </p:attrNameLst>
                                      </p:cBhvr>
                                      <p:tavLst>
                                        <p:tav tm="0" fmla="#ppt_w*sin(2.5*pi*$)">
                                          <p:val>
                                            <p:fltVal val="0"/>
                                          </p:val>
                                        </p:tav>
                                        <p:tav tm="100000">
                                          <p:val>
                                            <p:fltVal val="1"/>
                                          </p:val>
                                        </p:tav>
                                      </p:tavLst>
                                    </p:anim>
                                    <p:anim calcmode="lin" valueType="num">
                                      <p:cBhvr>
                                        <p:cTn id="58" dur="2000" fill="hold"/>
                                        <p:tgtEl>
                                          <p:spTgt spid="2">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45" presetClass="entr" presetSubtype="0" fill="hold" nodeType="clickEffect">
                                  <p:stCondLst>
                                    <p:cond delay="0"/>
                                  </p:stCondLst>
                                  <p:iterate type="lt">
                                    <p:tmPct val="10000"/>
                                  </p:iterate>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2000"/>
                                        <p:tgtEl>
                                          <p:spTgt spid="2">
                                            <p:txEl>
                                              <p:pRg st="8" end="8"/>
                                            </p:txEl>
                                          </p:spTgt>
                                        </p:tgtEl>
                                      </p:cBhvr>
                                    </p:animEffect>
                                    <p:anim calcmode="lin" valueType="num">
                                      <p:cBhvr>
                                        <p:cTn id="64" dur="2000" fill="hold"/>
                                        <p:tgtEl>
                                          <p:spTgt spid="2">
                                            <p:txEl>
                                              <p:pRg st="8" end="8"/>
                                            </p:txEl>
                                          </p:spTgt>
                                        </p:tgtEl>
                                        <p:attrNameLst>
                                          <p:attrName>ppt_w</p:attrName>
                                        </p:attrNameLst>
                                      </p:cBhvr>
                                      <p:tavLst>
                                        <p:tav tm="0" fmla="#ppt_w*sin(2.5*pi*$)">
                                          <p:val>
                                            <p:fltVal val="0"/>
                                          </p:val>
                                        </p:tav>
                                        <p:tav tm="100000">
                                          <p:val>
                                            <p:fltVal val="1"/>
                                          </p:val>
                                        </p:tav>
                                      </p:tavLst>
                                    </p:anim>
                                    <p:anim calcmode="lin" valueType="num">
                                      <p:cBhvr>
                                        <p:cTn id="65" dur="2000" fill="hold"/>
                                        <p:tgtEl>
                                          <p:spTgt spid="2">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45" presetClass="entr" presetSubtype="0" fill="hold" nodeType="clickEffect">
                                  <p:stCondLst>
                                    <p:cond delay="0"/>
                                  </p:stCondLst>
                                  <p:iterate type="lt">
                                    <p:tmPct val="10000"/>
                                  </p:iterate>
                                  <p:childTnLst>
                                    <p:set>
                                      <p:cBhvr>
                                        <p:cTn id="69" dur="1" fill="hold">
                                          <p:stCondLst>
                                            <p:cond delay="0"/>
                                          </p:stCondLst>
                                        </p:cTn>
                                        <p:tgtEl>
                                          <p:spTgt spid="2">
                                            <p:txEl>
                                              <p:pRg st="9" end="9"/>
                                            </p:txEl>
                                          </p:spTgt>
                                        </p:tgtEl>
                                        <p:attrNameLst>
                                          <p:attrName>style.visibility</p:attrName>
                                        </p:attrNameLst>
                                      </p:cBhvr>
                                      <p:to>
                                        <p:strVal val="visible"/>
                                      </p:to>
                                    </p:set>
                                    <p:animEffect transition="in" filter="fade">
                                      <p:cBhvr>
                                        <p:cTn id="70" dur="2000"/>
                                        <p:tgtEl>
                                          <p:spTgt spid="2">
                                            <p:txEl>
                                              <p:pRg st="9" end="9"/>
                                            </p:txEl>
                                          </p:spTgt>
                                        </p:tgtEl>
                                      </p:cBhvr>
                                    </p:animEffect>
                                    <p:anim calcmode="lin" valueType="num">
                                      <p:cBhvr>
                                        <p:cTn id="71" dur="2000" fill="hold"/>
                                        <p:tgtEl>
                                          <p:spTgt spid="2">
                                            <p:txEl>
                                              <p:pRg st="9" end="9"/>
                                            </p:txEl>
                                          </p:spTgt>
                                        </p:tgtEl>
                                        <p:attrNameLst>
                                          <p:attrName>ppt_w</p:attrName>
                                        </p:attrNameLst>
                                      </p:cBhvr>
                                      <p:tavLst>
                                        <p:tav tm="0" fmla="#ppt_w*sin(2.5*pi*$)">
                                          <p:val>
                                            <p:fltVal val="0"/>
                                          </p:val>
                                        </p:tav>
                                        <p:tav tm="100000">
                                          <p:val>
                                            <p:fltVal val="1"/>
                                          </p:val>
                                        </p:tav>
                                      </p:tavLst>
                                    </p:anim>
                                    <p:anim calcmode="lin" valueType="num">
                                      <p:cBhvr>
                                        <p:cTn id="72" dur="2000" fill="hold"/>
                                        <p:tgtEl>
                                          <p:spTgt spid="2">
                                            <p:txEl>
                                              <p:pRg st="9" end="9"/>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89154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2800" b="1" dirty="0" smtClean="0">
                <a:latin typeface="NikoshBAN" pitchFamily="2" charset="0"/>
                <a:cs typeface="NikoshBAN" pitchFamily="2" charset="0"/>
              </a:rPr>
              <a:t>Suppose you are </a:t>
            </a:r>
            <a:r>
              <a:rPr lang="en-US" sz="2800" b="1" dirty="0" err="1" smtClean="0">
                <a:latin typeface="NikoshBAN" pitchFamily="2" charset="0"/>
                <a:cs typeface="NikoshBAN" pitchFamily="2" charset="0"/>
              </a:rPr>
              <a:t>Jashim</a:t>
            </a:r>
            <a:r>
              <a:rPr lang="en-US" sz="2800" b="1" dirty="0" smtClean="0">
                <a:latin typeface="NikoshBAN" pitchFamily="2" charset="0"/>
                <a:cs typeface="NikoshBAN" pitchFamily="2" charset="0"/>
              </a:rPr>
              <a:t>. Your friend is </a:t>
            </a:r>
            <a:r>
              <a:rPr lang="en-US" sz="2800" b="1" dirty="0" err="1" smtClean="0">
                <a:latin typeface="NikoshBAN" pitchFamily="2" charset="0"/>
                <a:cs typeface="NikoshBAN" pitchFamily="2" charset="0"/>
              </a:rPr>
              <a:t>Shantanu</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Shantana</a:t>
            </a:r>
            <a:r>
              <a:rPr lang="en-US" sz="2800" b="1" dirty="0" smtClean="0">
                <a:latin typeface="NikoshBAN" pitchFamily="2" charset="0"/>
                <a:cs typeface="NikoshBAN" pitchFamily="2" charset="0"/>
              </a:rPr>
              <a:t> borrowed  a book from you . Now, write an e-mail to your friend requesting him/her to return the book borrowed from you. The e-mail can be sent to </a:t>
            </a:r>
            <a:r>
              <a:rPr lang="en-US" sz="2800" b="1" u="sng" dirty="0" smtClean="0">
                <a:latin typeface="NikoshBAN" pitchFamily="2" charset="0"/>
                <a:cs typeface="NikoshBAN" pitchFamily="2" charset="0"/>
                <a:hlinkClick r:id="rId3"/>
              </a:rPr>
              <a:t>shantanu@hotmail.com</a:t>
            </a:r>
            <a:r>
              <a:rPr lang="en-US" sz="2800" b="1" dirty="0" smtClean="0">
                <a:latin typeface="NikoshBAN" pitchFamily="2" charset="0"/>
                <a:cs typeface="NikoshBAN" pitchFamily="2" charset="0"/>
              </a:rPr>
              <a:t>/</a:t>
            </a:r>
            <a:r>
              <a:rPr lang="en-US" sz="2800" b="1" u="sng" dirty="0" smtClean="0">
                <a:latin typeface="NikoshBAN" pitchFamily="2" charset="0"/>
                <a:cs typeface="NikoshBAN" pitchFamily="2" charset="0"/>
                <a:hlinkClick r:id="rId4"/>
              </a:rPr>
              <a:t>shantana@hotmail.com</a:t>
            </a:r>
            <a:r>
              <a:rPr lang="en-US" sz="2800" b="1" dirty="0" smtClean="0">
                <a:latin typeface="NikoshBAN" pitchFamily="2" charset="0"/>
                <a:cs typeface="NikoshBAN" pitchFamily="2" charset="0"/>
              </a:rPr>
              <a:t>.</a:t>
            </a:r>
          </a:p>
          <a:p>
            <a:r>
              <a:rPr lang="en-US" sz="2800" b="1" dirty="0" smtClean="0">
                <a:latin typeface="NikoshBAN" pitchFamily="2" charset="0"/>
                <a:cs typeface="NikoshBAN" pitchFamily="2" charset="0"/>
              </a:rPr>
              <a:t> In your e-mail you should * write a subject line * use proper salutation/greetings * tell him why you need the borrowed book * request him to return the book * mention what are you going to be arranged for the party  * write a closing remark * write your name</a:t>
            </a:r>
            <a:endParaRPr lang="en-US" sz="28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iterate type="lt">
                                    <p:tmPct val="10000"/>
                                  </p:iterate>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2000"/>
                                        <p:tgtEl>
                                          <p:spTgt spid="2">
                                            <p:txEl>
                                              <p:pRg st="1" end="1"/>
                                            </p:txEl>
                                          </p:spTgt>
                                        </p:tgtEl>
                                      </p:cBhvr>
                                    </p:animEffect>
                                    <p:anim calcmode="lin" valueType="num">
                                      <p:cBhvr>
                                        <p:cTn id="15" dur="20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8915400" cy="71096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b="1" dirty="0" smtClean="0">
                <a:latin typeface="NikoshBAN" pitchFamily="2" charset="0"/>
                <a:cs typeface="NikoshBAN" pitchFamily="2" charset="0"/>
              </a:rPr>
              <a:t>Answer. </a:t>
            </a:r>
          </a:p>
          <a:p>
            <a:r>
              <a:rPr lang="en-US" sz="2400" b="1" dirty="0" smtClean="0">
                <a:latin typeface="NikoshBAN" pitchFamily="2" charset="0"/>
                <a:cs typeface="NikoshBAN" pitchFamily="2" charset="0"/>
              </a:rPr>
              <a:t>From : </a:t>
            </a:r>
            <a:r>
              <a:rPr lang="en-US" sz="2400" b="1" u="sng" dirty="0" smtClean="0">
                <a:latin typeface="NikoshBAN" pitchFamily="2" charset="0"/>
                <a:cs typeface="NikoshBAN" pitchFamily="2" charset="0"/>
                <a:hlinkClick r:id="rId3"/>
              </a:rPr>
              <a:t>jashim@gmail.com</a:t>
            </a:r>
            <a:endParaRPr lang="en-US" sz="2400" b="1" dirty="0" smtClean="0">
              <a:latin typeface="NikoshBAN" pitchFamily="2" charset="0"/>
              <a:cs typeface="NikoshBAN" pitchFamily="2" charset="0"/>
            </a:endParaRPr>
          </a:p>
          <a:p>
            <a:r>
              <a:rPr lang="en-US" sz="2400" b="1" dirty="0" smtClean="0">
                <a:latin typeface="NikoshBAN" pitchFamily="2" charset="0"/>
                <a:cs typeface="NikoshBAN" pitchFamily="2" charset="0"/>
              </a:rPr>
              <a:t>To : </a:t>
            </a:r>
            <a:r>
              <a:rPr lang="en-US" sz="2400" b="1" u="sng" dirty="0" smtClean="0">
                <a:latin typeface="NikoshBAN" pitchFamily="2" charset="0"/>
                <a:cs typeface="NikoshBAN" pitchFamily="2" charset="0"/>
                <a:hlinkClick r:id="rId4"/>
              </a:rPr>
              <a:t>shantanu@hotmail.com</a:t>
            </a:r>
            <a:r>
              <a:rPr lang="en-US" sz="2400" b="1" dirty="0" smtClean="0">
                <a:latin typeface="NikoshBAN" pitchFamily="2" charset="0"/>
                <a:cs typeface="NikoshBAN" pitchFamily="2" charset="0"/>
              </a:rPr>
              <a:t>/</a:t>
            </a:r>
            <a:r>
              <a:rPr lang="en-US" sz="2400" b="1" u="sng" dirty="0" smtClean="0">
                <a:latin typeface="NikoshBAN" pitchFamily="2" charset="0"/>
                <a:cs typeface="NikoshBAN" pitchFamily="2" charset="0"/>
                <a:hlinkClick r:id="rId5"/>
              </a:rPr>
              <a:t>shantana@hotmail.com</a:t>
            </a:r>
            <a:r>
              <a:rPr lang="en-US" sz="2400" b="1" dirty="0" smtClean="0">
                <a:latin typeface="NikoshBAN" pitchFamily="2" charset="0"/>
                <a:cs typeface="NikoshBAN" pitchFamily="2" charset="0"/>
              </a:rPr>
              <a:t>.</a:t>
            </a:r>
          </a:p>
          <a:p>
            <a:r>
              <a:rPr lang="en-US" sz="2400" b="1" dirty="0" smtClean="0">
                <a:latin typeface="NikoshBAN" pitchFamily="2" charset="0"/>
                <a:cs typeface="NikoshBAN" pitchFamily="2" charset="0"/>
              </a:rPr>
              <a:t>Subject Requesting to return the borrowed book.</a:t>
            </a:r>
          </a:p>
          <a:p>
            <a:r>
              <a:rPr lang="en-US" sz="2400" b="1" dirty="0" smtClean="0">
                <a:latin typeface="NikoshBAN" pitchFamily="2" charset="0"/>
                <a:cs typeface="NikoshBAN" pitchFamily="2" charset="0"/>
              </a:rPr>
              <a:t> Sent: 04 Jun, 2021. 11 am.</a:t>
            </a:r>
          </a:p>
          <a:p>
            <a:r>
              <a:rPr lang="en-US" sz="2400" b="1" dirty="0" smtClean="0">
                <a:latin typeface="NikoshBAN" pitchFamily="2" charset="0"/>
                <a:cs typeface="NikoshBAN" pitchFamily="2" charset="0"/>
              </a:rPr>
              <a:t>Dear </a:t>
            </a:r>
            <a:r>
              <a:rPr lang="en-US" sz="2400" b="1" dirty="0" err="1" smtClean="0">
                <a:latin typeface="NikoshBAN" pitchFamily="2" charset="0"/>
                <a:cs typeface="NikoshBAN" pitchFamily="2" charset="0"/>
              </a:rPr>
              <a:t>Shantanu</a:t>
            </a:r>
            <a:r>
              <a:rPr lang="en-US" sz="2400" b="1" dirty="0" smtClean="0">
                <a:latin typeface="NikoshBAN" pitchFamily="2" charset="0"/>
                <a:cs typeface="NikoshBAN" pitchFamily="2" charset="0"/>
              </a:rPr>
              <a:t>/</a:t>
            </a:r>
            <a:r>
              <a:rPr lang="en-US" sz="2400" b="1" dirty="0" err="1" smtClean="0">
                <a:latin typeface="NikoshBAN" pitchFamily="2" charset="0"/>
                <a:cs typeface="NikoshBAN" pitchFamily="2" charset="0"/>
              </a:rPr>
              <a:t>Shantana</a:t>
            </a:r>
            <a:endParaRPr lang="en-US" sz="2400" b="1" dirty="0" smtClean="0">
              <a:latin typeface="NikoshBAN" pitchFamily="2" charset="0"/>
              <a:cs typeface="NikoshBAN" pitchFamily="2" charset="0"/>
            </a:endParaRPr>
          </a:p>
          <a:p>
            <a:r>
              <a:rPr lang="en-US" sz="2400" b="1" dirty="0" smtClean="0">
                <a:latin typeface="NikoshBAN" pitchFamily="2" charset="0"/>
                <a:cs typeface="NikoshBAN" pitchFamily="2" charset="0"/>
              </a:rPr>
              <a:t>Hope you are well by the grace of almighty Lord.  I am also fine by the grace of Allah. However, our first terminal examination is knocking at the door.  In accordance with the syllabus I am revising all the lesson of all subjects. I am also in need of revising “ </a:t>
            </a:r>
            <a:r>
              <a:rPr lang="en-US" sz="2400" b="1" dirty="0" err="1" smtClean="0">
                <a:latin typeface="NikoshBAN" pitchFamily="2" charset="0"/>
                <a:cs typeface="NikoshBAN" pitchFamily="2" charset="0"/>
              </a:rPr>
              <a:t>Popy</a:t>
            </a:r>
            <a:r>
              <a:rPr lang="en-US" sz="2400" b="1" dirty="0" smtClean="0">
                <a:latin typeface="NikoshBAN" pitchFamily="2" charset="0"/>
                <a:cs typeface="NikoshBAN" pitchFamily="2" charset="0"/>
              </a:rPr>
              <a:t> Junior English Grammar and Composition” borrowed from me. You need to return the book to me as early as possible. Otherwise, I cannot do well in the examination.</a:t>
            </a:r>
          </a:p>
          <a:p>
            <a:r>
              <a:rPr lang="en-US" sz="2400" b="1" dirty="0" smtClean="0">
                <a:latin typeface="NikoshBAN" pitchFamily="2" charset="0"/>
                <a:cs typeface="NikoshBAN" pitchFamily="2" charset="0"/>
              </a:rPr>
              <a:t>No more to day. More when I will finish the coming examination. Convey my compliments to dear uncle and auntie. </a:t>
            </a:r>
          </a:p>
          <a:p>
            <a:r>
              <a:rPr lang="en-US" sz="2400" b="1" dirty="0" smtClean="0">
                <a:latin typeface="NikoshBAN" pitchFamily="2" charset="0"/>
                <a:cs typeface="NikoshBAN" pitchFamily="2" charset="0"/>
              </a:rPr>
              <a:t>Your ever</a:t>
            </a:r>
          </a:p>
          <a:p>
            <a:r>
              <a:rPr lang="en-US" sz="2400" b="1" dirty="0" err="1" smtClean="0">
                <a:latin typeface="NikoshBAN" pitchFamily="2" charset="0"/>
                <a:cs typeface="NikoshBAN" pitchFamily="2" charset="0"/>
              </a:rPr>
              <a:t>Jashim</a:t>
            </a:r>
            <a:endParaRPr lang="en-US" sz="24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iterate type="lt">
                                    <p:tmPct val="10000"/>
                                  </p:iterate>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2000"/>
                                        <p:tgtEl>
                                          <p:spTgt spid="2">
                                            <p:txEl>
                                              <p:pRg st="1" end="1"/>
                                            </p:txEl>
                                          </p:spTgt>
                                        </p:tgtEl>
                                      </p:cBhvr>
                                    </p:animEffect>
                                    <p:anim calcmode="lin" valueType="num">
                                      <p:cBhvr>
                                        <p:cTn id="15" dur="20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iterate type="lt">
                                    <p:tmPct val="10000"/>
                                  </p:iterate>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2000"/>
                                        <p:tgtEl>
                                          <p:spTgt spid="2">
                                            <p:txEl>
                                              <p:pRg st="2" end="2"/>
                                            </p:txEl>
                                          </p:spTgt>
                                        </p:tgtEl>
                                      </p:cBhvr>
                                    </p:animEffect>
                                    <p:anim calcmode="lin" valueType="num">
                                      <p:cBhvr>
                                        <p:cTn id="22" dur="2000" fill="hold"/>
                                        <p:tgtEl>
                                          <p:spTgt spid="2">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iterate type="lt">
                                    <p:tmPct val="10000"/>
                                  </p:iterate>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2000"/>
                                        <p:tgtEl>
                                          <p:spTgt spid="2">
                                            <p:txEl>
                                              <p:pRg st="3" end="3"/>
                                            </p:txEl>
                                          </p:spTgt>
                                        </p:tgtEl>
                                      </p:cBhvr>
                                    </p:animEffect>
                                    <p:anim calcmode="lin" valueType="num">
                                      <p:cBhvr>
                                        <p:cTn id="29" dur="2000" fill="hold"/>
                                        <p:tgtEl>
                                          <p:spTgt spid="2">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2">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iterate type="lt">
                                    <p:tmPct val="10000"/>
                                  </p:iterate>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2000"/>
                                        <p:tgtEl>
                                          <p:spTgt spid="2">
                                            <p:txEl>
                                              <p:pRg st="4" end="4"/>
                                            </p:txEl>
                                          </p:spTgt>
                                        </p:tgtEl>
                                      </p:cBhvr>
                                    </p:animEffect>
                                    <p:anim calcmode="lin" valueType="num">
                                      <p:cBhvr>
                                        <p:cTn id="36" dur="2000" fill="hold"/>
                                        <p:tgtEl>
                                          <p:spTgt spid="2">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2">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iterate type="lt">
                                    <p:tmPct val="10000"/>
                                  </p:iterate>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2000"/>
                                        <p:tgtEl>
                                          <p:spTgt spid="2">
                                            <p:txEl>
                                              <p:pRg st="5" end="5"/>
                                            </p:txEl>
                                          </p:spTgt>
                                        </p:tgtEl>
                                      </p:cBhvr>
                                    </p:animEffect>
                                    <p:anim calcmode="lin" valueType="num">
                                      <p:cBhvr>
                                        <p:cTn id="43" dur="2000" fill="hold"/>
                                        <p:tgtEl>
                                          <p:spTgt spid="2">
                                            <p:txEl>
                                              <p:pRg st="5" end="5"/>
                                            </p:txEl>
                                          </p:spTgt>
                                        </p:tgtEl>
                                        <p:attrNameLst>
                                          <p:attrName>ppt_w</p:attrName>
                                        </p:attrNameLst>
                                      </p:cBhvr>
                                      <p:tavLst>
                                        <p:tav tm="0" fmla="#ppt_w*sin(2.5*pi*$)">
                                          <p:val>
                                            <p:fltVal val="0"/>
                                          </p:val>
                                        </p:tav>
                                        <p:tav tm="100000">
                                          <p:val>
                                            <p:fltVal val="1"/>
                                          </p:val>
                                        </p:tav>
                                      </p:tavLst>
                                    </p:anim>
                                    <p:anim calcmode="lin" valueType="num">
                                      <p:cBhvr>
                                        <p:cTn id="44" dur="2000" fill="hold"/>
                                        <p:tgtEl>
                                          <p:spTgt spid="2">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iterate type="lt">
                                    <p:tmPct val="10000"/>
                                  </p:iterate>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2000"/>
                                        <p:tgtEl>
                                          <p:spTgt spid="2">
                                            <p:txEl>
                                              <p:pRg st="6" end="6"/>
                                            </p:txEl>
                                          </p:spTgt>
                                        </p:tgtEl>
                                      </p:cBhvr>
                                    </p:animEffect>
                                    <p:anim calcmode="lin" valueType="num">
                                      <p:cBhvr>
                                        <p:cTn id="50" dur="2000" fill="hold"/>
                                        <p:tgtEl>
                                          <p:spTgt spid="2">
                                            <p:txEl>
                                              <p:pRg st="6" end="6"/>
                                            </p:txEl>
                                          </p:spTgt>
                                        </p:tgtEl>
                                        <p:attrNameLst>
                                          <p:attrName>ppt_w</p:attrName>
                                        </p:attrNameLst>
                                      </p:cBhvr>
                                      <p:tavLst>
                                        <p:tav tm="0" fmla="#ppt_w*sin(2.5*pi*$)">
                                          <p:val>
                                            <p:fltVal val="0"/>
                                          </p:val>
                                        </p:tav>
                                        <p:tav tm="100000">
                                          <p:val>
                                            <p:fltVal val="1"/>
                                          </p:val>
                                        </p:tav>
                                      </p:tavLst>
                                    </p:anim>
                                    <p:anim calcmode="lin" valueType="num">
                                      <p:cBhvr>
                                        <p:cTn id="51" dur="2000" fill="hold"/>
                                        <p:tgtEl>
                                          <p:spTgt spid="2">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nodeType="clickEffect">
                                  <p:stCondLst>
                                    <p:cond delay="0"/>
                                  </p:stCondLst>
                                  <p:iterate type="lt">
                                    <p:tmPct val="10000"/>
                                  </p:iterate>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2000"/>
                                        <p:tgtEl>
                                          <p:spTgt spid="2">
                                            <p:txEl>
                                              <p:pRg st="7" end="7"/>
                                            </p:txEl>
                                          </p:spTgt>
                                        </p:tgtEl>
                                      </p:cBhvr>
                                    </p:animEffect>
                                    <p:anim calcmode="lin" valueType="num">
                                      <p:cBhvr>
                                        <p:cTn id="57" dur="2000" fill="hold"/>
                                        <p:tgtEl>
                                          <p:spTgt spid="2">
                                            <p:txEl>
                                              <p:pRg st="7" end="7"/>
                                            </p:txEl>
                                          </p:spTgt>
                                        </p:tgtEl>
                                        <p:attrNameLst>
                                          <p:attrName>ppt_w</p:attrName>
                                        </p:attrNameLst>
                                      </p:cBhvr>
                                      <p:tavLst>
                                        <p:tav tm="0" fmla="#ppt_w*sin(2.5*pi*$)">
                                          <p:val>
                                            <p:fltVal val="0"/>
                                          </p:val>
                                        </p:tav>
                                        <p:tav tm="100000">
                                          <p:val>
                                            <p:fltVal val="1"/>
                                          </p:val>
                                        </p:tav>
                                      </p:tavLst>
                                    </p:anim>
                                    <p:anim calcmode="lin" valueType="num">
                                      <p:cBhvr>
                                        <p:cTn id="58" dur="2000" fill="hold"/>
                                        <p:tgtEl>
                                          <p:spTgt spid="2">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45" presetClass="entr" presetSubtype="0" fill="hold" nodeType="clickEffect">
                                  <p:stCondLst>
                                    <p:cond delay="0"/>
                                  </p:stCondLst>
                                  <p:iterate type="lt">
                                    <p:tmPct val="10000"/>
                                  </p:iterate>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2000"/>
                                        <p:tgtEl>
                                          <p:spTgt spid="2">
                                            <p:txEl>
                                              <p:pRg st="8" end="8"/>
                                            </p:txEl>
                                          </p:spTgt>
                                        </p:tgtEl>
                                      </p:cBhvr>
                                    </p:animEffect>
                                    <p:anim calcmode="lin" valueType="num">
                                      <p:cBhvr>
                                        <p:cTn id="64" dur="2000" fill="hold"/>
                                        <p:tgtEl>
                                          <p:spTgt spid="2">
                                            <p:txEl>
                                              <p:pRg st="8" end="8"/>
                                            </p:txEl>
                                          </p:spTgt>
                                        </p:tgtEl>
                                        <p:attrNameLst>
                                          <p:attrName>ppt_w</p:attrName>
                                        </p:attrNameLst>
                                      </p:cBhvr>
                                      <p:tavLst>
                                        <p:tav tm="0" fmla="#ppt_w*sin(2.5*pi*$)">
                                          <p:val>
                                            <p:fltVal val="0"/>
                                          </p:val>
                                        </p:tav>
                                        <p:tav tm="100000">
                                          <p:val>
                                            <p:fltVal val="1"/>
                                          </p:val>
                                        </p:tav>
                                      </p:tavLst>
                                    </p:anim>
                                    <p:anim calcmode="lin" valueType="num">
                                      <p:cBhvr>
                                        <p:cTn id="65" dur="2000" fill="hold"/>
                                        <p:tgtEl>
                                          <p:spTgt spid="2">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45" presetClass="entr" presetSubtype="0" fill="hold" nodeType="clickEffect">
                                  <p:stCondLst>
                                    <p:cond delay="0"/>
                                  </p:stCondLst>
                                  <p:iterate type="lt">
                                    <p:tmPct val="10000"/>
                                  </p:iterate>
                                  <p:childTnLst>
                                    <p:set>
                                      <p:cBhvr>
                                        <p:cTn id="69" dur="1" fill="hold">
                                          <p:stCondLst>
                                            <p:cond delay="0"/>
                                          </p:stCondLst>
                                        </p:cTn>
                                        <p:tgtEl>
                                          <p:spTgt spid="2">
                                            <p:txEl>
                                              <p:pRg st="9" end="9"/>
                                            </p:txEl>
                                          </p:spTgt>
                                        </p:tgtEl>
                                        <p:attrNameLst>
                                          <p:attrName>style.visibility</p:attrName>
                                        </p:attrNameLst>
                                      </p:cBhvr>
                                      <p:to>
                                        <p:strVal val="visible"/>
                                      </p:to>
                                    </p:set>
                                    <p:animEffect transition="in" filter="fade">
                                      <p:cBhvr>
                                        <p:cTn id="70" dur="2000"/>
                                        <p:tgtEl>
                                          <p:spTgt spid="2">
                                            <p:txEl>
                                              <p:pRg st="9" end="9"/>
                                            </p:txEl>
                                          </p:spTgt>
                                        </p:tgtEl>
                                      </p:cBhvr>
                                    </p:animEffect>
                                    <p:anim calcmode="lin" valueType="num">
                                      <p:cBhvr>
                                        <p:cTn id="71" dur="2000" fill="hold"/>
                                        <p:tgtEl>
                                          <p:spTgt spid="2">
                                            <p:txEl>
                                              <p:pRg st="9" end="9"/>
                                            </p:txEl>
                                          </p:spTgt>
                                        </p:tgtEl>
                                        <p:attrNameLst>
                                          <p:attrName>ppt_w</p:attrName>
                                        </p:attrNameLst>
                                      </p:cBhvr>
                                      <p:tavLst>
                                        <p:tav tm="0" fmla="#ppt_w*sin(2.5*pi*$)">
                                          <p:val>
                                            <p:fltVal val="0"/>
                                          </p:val>
                                        </p:tav>
                                        <p:tav tm="100000">
                                          <p:val>
                                            <p:fltVal val="1"/>
                                          </p:val>
                                        </p:tav>
                                      </p:tavLst>
                                    </p:anim>
                                    <p:anim calcmode="lin" valueType="num">
                                      <p:cBhvr>
                                        <p:cTn id="72" dur="2000" fill="hold"/>
                                        <p:tgtEl>
                                          <p:spTgt spid="2">
                                            <p:txEl>
                                              <p:pRg st="9" end="9"/>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chemeClr val="tx1"/>
                </a:solidFill>
              </a:rPr>
              <a:t>MOHAMMADAYUB ALI</a:t>
            </a:r>
          </a:p>
          <a:p>
            <a:pPr algn="ctr"/>
            <a:r>
              <a:rPr lang="en-US" sz="5400" b="1" dirty="0" smtClean="0">
                <a:solidFill>
                  <a:schemeClr val="tx1"/>
                </a:solidFill>
              </a:rPr>
              <a:t>SENIOR TEACHER</a:t>
            </a:r>
          </a:p>
          <a:p>
            <a:pPr algn="ctr"/>
            <a:r>
              <a:rPr lang="en-US" sz="5400" b="1" dirty="0" smtClean="0">
                <a:solidFill>
                  <a:schemeClr val="tx1"/>
                </a:solidFill>
              </a:rPr>
              <a:t>R M HAT K HIGH SCHOOL</a:t>
            </a:r>
          </a:p>
          <a:p>
            <a:pPr algn="ctr"/>
            <a:r>
              <a:rPr lang="en-US" sz="5400" b="1" dirty="0" smtClean="0">
                <a:solidFill>
                  <a:schemeClr val="tx1"/>
                </a:solidFill>
              </a:rPr>
              <a:t>MOTIGONJ-SONAGAZI-FENI</a:t>
            </a:r>
            <a:endParaRPr lang="en-US" sz="5400" b="1" dirty="0">
              <a:solidFill>
                <a:schemeClr val="tx1"/>
              </a:solidFill>
            </a:endParaRPr>
          </a:p>
        </p:txBody>
      </p:sp>
      <p:pic>
        <p:nvPicPr>
          <p:cNvPr id="1026" name="Picture 2" descr="C:\Users\User\Pictures\ID\02.JPG"/>
          <p:cNvPicPr>
            <a:picLocks noChangeAspect="1" noChangeArrowheads="1"/>
          </p:cNvPicPr>
          <p:nvPr/>
        </p:nvPicPr>
        <p:blipFill>
          <a:blip r:embed="rId3"/>
          <a:srcRect/>
          <a:stretch>
            <a:fillRect/>
          </a:stretch>
        </p:blipFill>
        <p:spPr bwMode="auto">
          <a:xfrm>
            <a:off x="3733800" y="0"/>
            <a:ext cx="1447800" cy="1930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1000" fill="hold"/>
                                        <p:tgtEl>
                                          <p:spTgt spid="2">
                                            <p:txEl>
                                              <p:pRg st="1" end="1"/>
                                            </p:txEl>
                                          </p:spTgt>
                                        </p:tgtEl>
                                        <p:attrNameLst>
                                          <p:attrName>ppt_w</p:attrName>
                                        </p:attrNameLst>
                                      </p:cBhvr>
                                      <p:tavLst>
                                        <p:tav tm="0">
                                          <p:val>
                                            <p:strVal val="#ppt_w+.3"/>
                                          </p:val>
                                        </p:tav>
                                        <p:tav tm="100000">
                                          <p:val>
                                            <p:strVal val="#ppt_w"/>
                                          </p:val>
                                        </p:tav>
                                      </p:tavLst>
                                    </p:anim>
                                    <p:anim calcmode="lin" valueType="num">
                                      <p:cBhvr>
                                        <p:cTn id="13"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2">
                                            <p:txEl>
                                              <p:pRg st="1" end="1"/>
                                            </p:txEl>
                                          </p:spTgt>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1000" fill="hold"/>
                                        <p:tgtEl>
                                          <p:spTgt spid="2">
                                            <p:txEl>
                                              <p:pRg st="2" end="2"/>
                                            </p:txEl>
                                          </p:spTgt>
                                        </p:tgtEl>
                                        <p:attrNameLst>
                                          <p:attrName>ppt_w</p:attrName>
                                        </p:attrNameLst>
                                      </p:cBhvr>
                                      <p:tavLst>
                                        <p:tav tm="0">
                                          <p:val>
                                            <p:strVal val="#ppt_w+.3"/>
                                          </p:val>
                                        </p:tav>
                                        <p:tav tm="100000">
                                          <p:val>
                                            <p:strVal val="#ppt_w"/>
                                          </p:val>
                                        </p:tav>
                                      </p:tavLst>
                                    </p:anim>
                                    <p:anim calcmode="lin" valueType="num">
                                      <p:cBhvr>
                                        <p:cTn id="18"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2">
                                            <p:txEl>
                                              <p:pRg st="2" end="2"/>
                                            </p:txEl>
                                          </p:spTgt>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p:cTn id="22" dur="1000" fill="hold"/>
                                        <p:tgtEl>
                                          <p:spTgt spid="2">
                                            <p:txEl>
                                              <p:pRg st="3" end="3"/>
                                            </p:txEl>
                                          </p:spTgt>
                                        </p:tgtEl>
                                        <p:attrNameLst>
                                          <p:attrName>ppt_w</p:attrName>
                                        </p:attrNameLst>
                                      </p:cBhvr>
                                      <p:tavLst>
                                        <p:tav tm="0">
                                          <p:val>
                                            <p:strVal val="#ppt_w+.3"/>
                                          </p:val>
                                        </p:tav>
                                        <p:tav tm="100000">
                                          <p:val>
                                            <p:strVal val="#ppt_w"/>
                                          </p:val>
                                        </p:tav>
                                      </p:tavLst>
                                    </p:anim>
                                    <p:anim calcmode="lin" valueType="num">
                                      <p:cBhvr>
                                        <p:cTn id="23"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89154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3200" b="1" dirty="0" smtClean="0">
                <a:latin typeface="NikoshBAN" pitchFamily="2" charset="0"/>
                <a:cs typeface="NikoshBAN" pitchFamily="2" charset="0"/>
              </a:rPr>
              <a:t>Imagine, you are </a:t>
            </a:r>
            <a:r>
              <a:rPr lang="en-US" sz="3200" b="1" dirty="0" err="1" smtClean="0">
                <a:latin typeface="NikoshBAN" pitchFamily="2" charset="0"/>
                <a:cs typeface="NikoshBAN" pitchFamily="2" charset="0"/>
              </a:rPr>
              <a:t>Labib</a:t>
            </a:r>
            <a:r>
              <a:rPr lang="en-US" sz="3200" b="1" dirty="0" smtClean="0">
                <a:latin typeface="NikoshBAN" pitchFamily="2" charset="0"/>
                <a:cs typeface="NikoshBAN" pitchFamily="2" charset="0"/>
              </a:rPr>
              <a:t>/</a:t>
            </a:r>
            <a:r>
              <a:rPr lang="en-US" sz="3200" b="1" dirty="0" err="1" smtClean="0">
                <a:latin typeface="NikoshBAN" pitchFamily="2" charset="0"/>
                <a:cs typeface="NikoshBAN" pitchFamily="2" charset="0"/>
              </a:rPr>
              <a:t>Labiba</a:t>
            </a:r>
            <a:r>
              <a:rPr lang="en-US" sz="3200" b="1" dirty="0" smtClean="0">
                <a:latin typeface="NikoshBAN" pitchFamily="2" charset="0"/>
                <a:cs typeface="NikoshBAN" pitchFamily="2" charset="0"/>
              </a:rPr>
              <a:t>. You have a friend name Richard in the USA. Now, write an e-mail to your friend inviting him to visit your country. The e-mail can be sent to </a:t>
            </a:r>
            <a:r>
              <a:rPr lang="en-US" sz="3200" b="1" u="sng" dirty="0" smtClean="0">
                <a:latin typeface="NikoshBAN" pitchFamily="2" charset="0"/>
                <a:cs typeface="NikoshBAN" pitchFamily="2" charset="0"/>
                <a:hlinkClick r:id="rId3"/>
              </a:rPr>
              <a:t>labib2003@hotmail.com</a:t>
            </a:r>
            <a:endParaRPr lang="en-US" sz="3200" b="1" dirty="0" smtClean="0">
              <a:latin typeface="NikoshBAN" pitchFamily="2" charset="0"/>
              <a:cs typeface="NikoshBAN" pitchFamily="2" charset="0"/>
            </a:endParaRPr>
          </a:p>
          <a:p>
            <a:r>
              <a:rPr lang="en-US" sz="3200" b="1" dirty="0" smtClean="0">
                <a:latin typeface="NikoshBAN" pitchFamily="2" charset="0"/>
                <a:cs typeface="NikoshBAN" pitchFamily="2" charset="0"/>
              </a:rPr>
              <a:t>In your email you should include In your e-mail you should * write a subject line * use proper salutation/greetings *request to visit your country * some exclusive tourists spots  * write a closing remark * write your name</a:t>
            </a:r>
            <a:endParaRPr lang="en-US" sz="32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iterate type="lt">
                                    <p:tmPct val="10000"/>
                                  </p:iterate>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2000"/>
                                        <p:tgtEl>
                                          <p:spTgt spid="2">
                                            <p:txEl>
                                              <p:pRg st="1" end="1"/>
                                            </p:txEl>
                                          </p:spTgt>
                                        </p:tgtEl>
                                      </p:cBhvr>
                                    </p:animEffect>
                                    <p:anim calcmode="lin" valueType="num">
                                      <p:cBhvr>
                                        <p:cTn id="15" dur="20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89154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smtClean="0">
                <a:latin typeface="NikoshBAN" pitchFamily="2" charset="0"/>
                <a:cs typeface="NikoshBAN" pitchFamily="2" charset="0"/>
              </a:rPr>
              <a:t>Answer. </a:t>
            </a:r>
          </a:p>
          <a:p>
            <a:r>
              <a:rPr lang="en-US" sz="2000" b="1" dirty="0" smtClean="0">
                <a:latin typeface="NikoshBAN" pitchFamily="2" charset="0"/>
                <a:cs typeface="NikoshBAN" pitchFamily="2" charset="0"/>
              </a:rPr>
              <a:t>From :  </a:t>
            </a:r>
            <a:r>
              <a:rPr lang="en-US" sz="2000" b="1" u="sng" dirty="0" smtClean="0">
                <a:latin typeface="NikoshBAN" pitchFamily="2" charset="0"/>
                <a:cs typeface="NikoshBAN" pitchFamily="2" charset="0"/>
                <a:hlinkClick r:id="rId3"/>
              </a:rPr>
              <a:t>labib2003@hotmail.com</a:t>
            </a:r>
            <a:endParaRPr lang="en-US" sz="2000" b="1" dirty="0" smtClean="0">
              <a:latin typeface="NikoshBAN" pitchFamily="2" charset="0"/>
              <a:cs typeface="NikoshBAN" pitchFamily="2" charset="0"/>
            </a:endParaRPr>
          </a:p>
          <a:p>
            <a:r>
              <a:rPr lang="en-US" sz="2000" b="1" dirty="0" smtClean="0">
                <a:latin typeface="NikoshBAN" pitchFamily="2" charset="0"/>
                <a:cs typeface="NikoshBAN" pitchFamily="2" charset="0"/>
              </a:rPr>
              <a:t>To : </a:t>
            </a:r>
            <a:r>
              <a:rPr lang="en-US" sz="2000" b="1" u="sng" dirty="0" smtClean="0">
                <a:latin typeface="NikoshBAN" pitchFamily="2" charset="0"/>
                <a:cs typeface="NikoshBAN" pitchFamily="2" charset="0"/>
                <a:hlinkClick r:id="rId4"/>
              </a:rPr>
              <a:t>richard@yahoo.com</a:t>
            </a:r>
            <a:endParaRPr lang="en-US" sz="2000" b="1" dirty="0" smtClean="0">
              <a:latin typeface="NikoshBAN" pitchFamily="2" charset="0"/>
              <a:cs typeface="NikoshBAN" pitchFamily="2" charset="0"/>
            </a:endParaRPr>
          </a:p>
          <a:p>
            <a:r>
              <a:rPr lang="en-US" sz="2000" b="1" dirty="0" smtClean="0">
                <a:latin typeface="NikoshBAN" pitchFamily="2" charset="0"/>
                <a:cs typeface="NikoshBAN" pitchFamily="2" charset="0"/>
              </a:rPr>
              <a:t>Subject : invitation to visit our country.</a:t>
            </a:r>
          </a:p>
          <a:p>
            <a:r>
              <a:rPr lang="en-US" sz="2000" b="1" dirty="0" smtClean="0">
                <a:latin typeface="NikoshBAN" pitchFamily="2" charset="0"/>
                <a:cs typeface="NikoshBAN" pitchFamily="2" charset="0"/>
              </a:rPr>
              <a:t>Sent :  Saturday, June 05, 2021 . 5.00 pm</a:t>
            </a:r>
          </a:p>
          <a:p>
            <a:r>
              <a:rPr lang="en-US" sz="2000" b="1" dirty="0" smtClean="0">
                <a:latin typeface="NikoshBAN" pitchFamily="2" charset="0"/>
                <a:cs typeface="NikoshBAN" pitchFamily="2" charset="0"/>
              </a:rPr>
              <a:t>Dear Richard</a:t>
            </a:r>
          </a:p>
          <a:p>
            <a:r>
              <a:rPr lang="en-US" sz="2000" b="1" dirty="0" smtClean="0">
                <a:latin typeface="NikoshBAN" pitchFamily="2" charset="0"/>
                <a:cs typeface="NikoshBAN" pitchFamily="2" charset="0"/>
              </a:rPr>
              <a:t>I am very happy to learn from your e-mail that you are very interested in our country. Actually Bangladesh is the darling child of nature. Here the refreshing greenery of the woods, the murmur of the flowing stream, the chirping of birds fill the heart of any one. So pay a visit to our country and enjoy the awesome beauty of this land. Besides, there are a number of tourists spots in our country that bear a great historical importance. Of them the </a:t>
            </a:r>
            <a:r>
              <a:rPr lang="en-US" sz="2000" b="1" dirty="0" err="1" smtClean="0">
                <a:latin typeface="NikoshBAN" pitchFamily="2" charset="0"/>
                <a:cs typeface="NikoshBAN" pitchFamily="2" charset="0"/>
              </a:rPr>
              <a:t>Shatgambuj</a:t>
            </a:r>
            <a:r>
              <a:rPr lang="en-US" sz="2000" b="1" dirty="0" smtClean="0">
                <a:latin typeface="NikoshBAN" pitchFamily="2" charset="0"/>
                <a:cs typeface="NikoshBAN" pitchFamily="2" charset="0"/>
              </a:rPr>
              <a:t> Mosque at </a:t>
            </a:r>
            <a:r>
              <a:rPr lang="en-US" sz="2000" b="1" dirty="0" err="1" smtClean="0">
                <a:latin typeface="NikoshBAN" pitchFamily="2" charset="0"/>
                <a:cs typeface="NikoshBAN" pitchFamily="2" charset="0"/>
              </a:rPr>
              <a:t>Bagerhat</a:t>
            </a:r>
            <a:r>
              <a:rPr lang="en-US" sz="2000" b="1" dirty="0" smtClean="0">
                <a:latin typeface="NikoshBAN" pitchFamily="2" charset="0"/>
                <a:cs typeface="NikoshBAN" pitchFamily="2" charset="0"/>
              </a:rPr>
              <a:t>, the ruins of the Buddhists </a:t>
            </a:r>
            <a:r>
              <a:rPr lang="en-US" sz="2000" b="1" dirty="0" err="1" smtClean="0">
                <a:latin typeface="NikoshBAN" pitchFamily="2" charset="0"/>
                <a:cs typeface="NikoshBAN" pitchFamily="2" charset="0"/>
              </a:rPr>
              <a:t>Mohabihar</a:t>
            </a:r>
            <a:r>
              <a:rPr lang="en-US" sz="2000" b="1" dirty="0" smtClean="0">
                <a:latin typeface="NikoshBAN" pitchFamily="2" charset="0"/>
                <a:cs typeface="NikoshBAN" pitchFamily="2" charset="0"/>
              </a:rPr>
              <a:t> at </a:t>
            </a:r>
            <a:r>
              <a:rPr lang="en-US" sz="2000" b="1" dirty="0" err="1" smtClean="0">
                <a:latin typeface="NikoshBAN" pitchFamily="2" charset="0"/>
                <a:cs typeface="NikoshBAN" pitchFamily="2" charset="0"/>
              </a:rPr>
              <a:t>Mohasthangarh</a:t>
            </a:r>
            <a:r>
              <a:rPr lang="en-US" sz="2000" b="1" dirty="0" smtClean="0">
                <a:latin typeface="NikoshBAN" pitchFamily="2" charset="0"/>
                <a:cs typeface="NikoshBAN" pitchFamily="2" charset="0"/>
              </a:rPr>
              <a:t>, the </a:t>
            </a:r>
            <a:r>
              <a:rPr lang="en-US" sz="2000" b="1" dirty="0" err="1" smtClean="0">
                <a:latin typeface="NikoshBAN" pitchFamily="2" charset="0"/>
                <a:cs typeface="NikoshBAN" pitchFamily="2" charset="0"/>
              </a:rPr>
              <a:t>Sundarbans</a:t>
            </a:r>
            <a:r>
              <a:rPr lang="en-US" sz="2000" b="1" dirty="0" smtClean="0">
                <a:latin typeface="NikoshBAN" pitchFamily="2" charset="0"/>
                <a:cs typeface="NikoshBAN" pitchFamily="2" charset="0"/>
              </a:rPr>
              <a:t>, the Cox’s </a:t>
            </a:r>
            <a:r>
              <a:rPr lang="en-US" sz="2000" b="1" dirty="0" err="1" smtClean="0">
                <a:latin typeface="NikoshBAN" pitchFamily="2" charset="0"/>
                <a:cs typeface="NikoshBAN" pitchFamily="2" charset="0"/>
              </a:rPr>
              <a:t>Bazar</a:t>
            </a:r>
            <a:r>
              <a:rPr lang="en-US" sz="2000" b="1" dirty="0" smtClean="0">
                <a:latin typeface="NikoshBAN" pitchFamily="2" charset="0"/>
                <a:cs typeface="NikoshBAN" pitchFamily="2" charset="0"/>
              </a:rPr>
              <a:t> Sea-beach are worth mentioning. If you come once here, obviously you will think that you have not taken wrong decision to visit this country. So don’t take time to decide about visiting this country of natural beauty.</a:t>
            </a:r>
          </a:p>
          <a:p>
            <a:r>
              <a:rPr lang="en-US" sz="2000" b="1" dirty="0" smtClean="0">
                <a:latin typeface="NikoshBAN" pitchFamily="2" charset="0"/>
                <a:cs typeface="NikoshBAN" pitchFamily="2" charset="0"/>
              </a:rPr>
              <a:t>I look forward to knowing your decision.</a:t>
            </a:r>
          </a:p>
          <a:p>
            <a:r>
              <a:rPr lang="en-US" sz="2000" b="1" dirty="0" smtClean="0">
                <a:latin typeface="NikoshBAN" pitchFamily="2" charset="0"/>
                <a:cs typeface="NikoshBAN" pitchFamily="2" charset="0"/>
              </a:rPr>
              <a:t>Ever yours</a:t>
            </a:r>
          </a:p>
          <a:p>
            <a:r>
              <a:rPr lang="en-US" sz="2000" b="1" dirty="0" err="1" smtClean="0">
                <a:latin typeface="NikoshBAN" pitchFamily="2" charset="0"/>
                <a:cs typeface="NikoshBAN" pitchFamily="2" charset="0"/>
              </a:rPr>
              <a:t>Labib</a:t>
            </a:r>
            <a:endParaRPr lang="en-US" sz="20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iterate type="lt">
                                    <p:tmPct val="10000"/>
                                  </p:iterate>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2000"/>
                                        <p:tgtEl>
                                          <p:spTgt spid="2">
                                            <p:txEl>
                                              <p:pRg st="1" end="1"/>
                                            </p:txEl>
                                          </p:spTgt>
                                        </p:tgtEl>
                                      </p:cBhvr>
                                    </p:animEffect>
                                    <p:anim calcmode="lin" valueType="num">
                                      <p:cBhvr>
                                        <p:cTn id="15" dur="20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iterate type="lt">
                                    <p:tmPct val="10000"/>
                                  </p:iterate>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2000"/>
                                        <p:tgtEl>
                                          <p:spTgt spid="2">
                                            <p:txEl>
                                              <p:pRg st="2" end="2"/>
                                            </p:txEl>
                                          </p:spTgt>
                                        </p:tgtEl>
                                      </p:cBhvr>
                                    </p:animEffect>
                                    <p:anim calcmode="lin" valueType="num">
                                      <p:cBhvr>
                                        <p:cTn id="22" dur="2000" fill="hold"/>
                                        <p:tgtEl>
                                          <p:spTgt spid="2">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iterate type="lt">
                                    <p:tmPct val="10000"/>
                                  </p:iterate>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2000"/>
                                        <p:tgtEl>
                                          <p:spTgt spid="2">
                                            <p:txEl>
                                              <p:pRg st="3" end="3"/>
                                            </p:txEl>
                                          </p:spTgt>
                                        </p:tgtEl>
                                      </p:cBhvr>
                                    </p:animEffect>
                                    <p:anim calcmode="lin" valueType="num">
                                      <p:cBhvr>
                                        <p:cTn id="29" dur="2000" fill="hold"/>
                                        <p:tgtEl>
                                          <p:spTgt spid="2">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2">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iterate type="lt">
                                    <p:tmPct val="10000"/>
                                  </p:iterate>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2000"/>
                                        <p:tgtEl>
                                          <p:spTgt spid="2">
                                            <p:txEl>
                                              <p:pRg st="4" end="4"/>
                                            </p:txEl>
                                          </p:spTgt>
                                        </p:tgtEl>
                                      </p:cBhvr>
                                    </p:animEffect>
                                    <p:anim calcmode="lin" valueType="num">
                                      <p:cBhvr>
                                        <p:cTn id="36" dur="2000" fill="hold"/>
                                        <p:tgtEl>
                                          <p:spTgt spid="2">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2">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iterate type="lt">
                                    <p:tmPct val="10000"/>
                                  </p:iterate>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2000"/>
                                        <p:tgtEl>
                                          <p:spTgt spid="2">
                                            <p:txEl>
                                              <p:pRg st="5" end="5"/>
                                            </p:txEl>
                                          </p:spTgt>
                                        </p:tgtEl>
                                      </p:cBhvr>
                                    </p:animEffect>
                                    <p:anim calcmode="lin" valueType="num">
                                      <p:cBhvr>
                                        <p:cTn id="43" dur="2000" fill="hold"/>
                                        <p:tgtEl>
                                          <p:spTgt spid="2">
                                            <p:txEl>
                                              <p:pRg st="5" end="5"/>
                                            </p:txEl>
                                          </p:spTgt>
                                        </p:tgtEl>
                                        <p:attrNameLst>
                                          <p:attrName>ppt_w</p:attrName>
                                        </p:attrNameLst>
                                      </p:cBhvr>
                                      <p:tavLst>
                                        <p:tav tm="0" fmla="#ppt_w*sin(2.5*pi*$)">
                                          <p:val>
                                            <p:fltVal val="0"/>
                                          </p:val>
                                        </p:tav>
                                        <p:tav tm="100000">
                                          <p:val>
                                            <p:fltVal val="1"/>
                                          </p:val>
                                        </p:tav>
                                      </p:tavLst>
                                    </p:anim>
                                    <p:anim calcmode="lin" valueType="num">
                                      <p:cBhvr>
                                        <p:cTn id="44" dur="2000" fill="hold"/>
                                        <p:tgtEl>
                                          <p:spTgt spid="2">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iterate type="lt">
                                    <p:tmPct val="10000"/>
                                  </p:iterate>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2000"/>
                                        <p:tgtEl>
                                          <p:spTgt spid="2">
                                            <p:txEl>
                                              <p:pRg st="6" end="6"/>
                                            </p:txEl>
                                          </p:spTgt>
                                        </p:tgtEl>
                                      </p:cBhvr>
                                    </p:animEffect>
                                    <p:anim calcmode="lin" valueType="num">
                                      <p:cBhvr>
                                        <p:cTn id="50" dur="2000" fill="hold"/>
                                        <p:tgtEl>
                                          <p:spTgt spid="2">
                                            <p:txEl>
                                              <p:pRg st="6" end="6"/>
                                            </p:txEl>
                                          </p:spTgt>
                                        </p:tgtEl>
                                        <p:attrNameLst>
                                          <p:attrName>ppt_w</p:attrName>
                                        </p:attrNameLst>
                                      </p:cBhvr>
                                      <p:tavLst>
                                        <p:tav tm="0" fmla="#ppt_w*sin(2.5*pi*$)">
                                          <p:val>
                                            <p:fltVal val="0"/>
                                          </p:val>
                                        </p:tav>
                                        <p:tav tm="100000">
                                          <p:val>
                                            <p:fltVal val="1"/>
                                          </p:val>
                                        </p:tav>
                                      </p:tavLst>
                                    </p:anim>
                                    <p:anim calcmode="lin" valueType="num">
                                      <p:cBhvr>
                                        <p:cTn id="51" dur="2000" fill="hold"/>
                                        <p:tgtEl>
                                          <p:spTgt spid="2">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nodeType="clickEffect">
                                  <p:stCondLst>
                                    <p:cond delay="0"/>
                                  </p:stCondLst>
                                  <p:iterate type="lt">
                                    <p:tmPct val="10000"/>
                                  </p:iterate>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2000"/>
                                        <p:tgtEl>
                                          <p:spTgt spid="2">
                                            <p:txEl>
                                              <p:pRg st="7" end="7"/>
                                            </p:txEl>
                                          </p:spTgt>
                                        </p:tgtEl>
                                      </p:cBhvr>
                                    </p:animEffect>
                                    <p:anim calcmode="lin" valueType="num">
                                      <p:cBhvr>
                                        <p:cTn id="57" dur="2000" fill="hold"/>
                                        <p:tgtEl>
                                          <p:spTgt spid="2">
                                            <p:txEl>
                                              <p:pRg st="7" end="7"/>
                                            </p:txEl>
                                          </p:spTgt>
                                        </p:tgtEl>
                                        <p:attrNameLst>
                                          <p:attrName>ppt_w</p:attrName>
                                        </p:attrNameLst>
                                      </p:cBhvr>
                                      <p:tavLst>
                                        <p:tav tm="0" fmla="#ppt_w*sin(2.5*pi*$)">
                                          <p:val>
                                            <p:fltVal val="0"/>
                                          </p:val>
                                        </p:tav>
                                        <p:tav tm="100000">
                                          <p:val>
                                            <p:fltVal val="1"/>
                                          </p:val>
                                        </p:tav>
                                      </p:tavLst>
                                    </p:anim>
                                    <p:anim calcmode="lin" valueType="num">
                                      <p:cBhvr>
                                        <p:cTn id="58" dur="2000" fill="hold"/>
                                        <p:tgtEl>
                                          <p:spTgt spid="2">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45" presetClass="entr" presetSubtype="0" fill="hold" nodeType="clickEffect">
                                  <p:stCondLst>
                                    <p:cond delay="0"/>
                                  </p:stCondLst>
                                  <p:iterate type="lt">
                                    <p:tmPct val="10000"/>
                                  </p:iterate>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2000"/>
                                        <p:tgtEl>
                                          <p:spTgt spid="2">
                                            <p:txEl>
                                              <p:pRg st="8" end="8"/>
                                            </p:txEl>
                                          </p:spTgt>
                                        </p:tgtEl>
                                      </p:cBhvr>
                                    </p:animEffect>
                                    <p:anim calcmode="lin" valueType="num">
                                      <p:cBhvr>
                                        <p:cTn id="64" dur="2000" fill="hold"/>
                                        <p:tgtEl>
                                          <p:spTgt spid="2">
                                            <p:txEl>
                                              <p:pRg st="8" end="8"/>
                                            </p:txEl>
                                          </p:spTgt>
                                        </p:tgtEl>
                                        <p:attrNameLst>
                                          <p:attrName>ppt_w</p:attrName>
                                        </p:attrNameLst>
                                      </p:cBhvr>
                                      <p:tavLst>
                                        <p:tav tm="0" fmla="#ppt_w*sin(2.5*pi*$)">
                                          <p:val>
                                            <p:fltVal val="0"/>
                                          </p:val>
                                        </p:tav>
                                        <p:tav tm="100000">
                                          <p:val>
                                            <p:fltVal val="1"/>
                                          </p:val>
                                        </p:tav>
                                      </p:tavLst>
                                    </p:anim>
                                    <p:anim calcmode="lin" valueType="num">
                                      <p:cBhvr>
                                        <p:cTn id="65" dur="2000" fill="hold"/>
                                        <p:tgtEl>
                                          <p:spTgt spid="2">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45" presetClass="entr" presetSubtype="0" fill="hold" nodeType="clickEffect">
                                  <p:stCondLst>
                                    <p:cond delay="0"/>
                                  </p:stCondLst>
                                  <p:iterate type="lt">
                                    <p:tmPct val="10000"/>
                                  </p:iterate>
                                  <p:childTnLst>
                                    <p:set>
                                      <p:cBhvr>
                                        <p:cTn id="69" dur="1" fill="hold">
                                          <p:stCondLst>
                                            <p:cond delay="0"/>
                                          </p:stCondLst>
                                        </p:cTn>
                                        <p:tgtEl>
                                          <p:spTgt spid="2">
                                            <p:txEl>
                                              <p:pRg st="9" end="9"/>
                                            </p:txEl>
                                          </p:spTgt>
                                        </p:tgtEl>
                                        <p:attrNameLst>
                                          <p:attrName>style.visibility</p:attrName>
                                        </p:attrNameLst>
                                      </p:cBhvr>
                                      <p:to>
                                        <p:strVal val="visible"/>
                                      </p:to>
                                    </p:set>
                                    <p:animEffect transition="in" filter="fade">
                                      <p:cBhvr>
                                        <p:cTn id="70" dur="2000"/>
                                        <p:tgtEl>
                                          <p:spTgt spid="2">
                                            <p:txEl>
                                              <p:pRg st="9" end="9"/>
                                            </p:txEl>
                                          </p:spTgt>
                                        </p:tgtEl>
                                      </p:cBhvr>
                                    </p:animEffect>
                                    <p:anim calcmode="lin" valueType="num">
                                      <p:cBhvr>
                                        <p:cTn id="71" dur="2000" fill="hold"/>
                                        <p:tgtEl>
                                          <p:spTgt spid="2">
                                            <p:txEl>
                                              <p:pRg st="9" end="9"/>
                                            </p:txEl>
                                          </p:spTgt>
                                        </p:tgtEl>
                                        <p:attrNameLst>
                                          <p:attrName>ppt_w</p:attrName>
                                        </p:attrNameLst>
                                      </p:cBhvr>
                                      <p:tavLst>
                                        <p:tav tm="0" fmla="#ppt_w*sin(2.5*pi*$)">
                                          <p:val>
                                            <p:fltVal val="0"/>
                                          </p:val>
                                        </p:tav>
                                        <p:tav tm="100000">
                                          <p:val>
                                            <p:fltVal val="1"/>
                                          </p:val>
                                        </p:tav>
                                      </p:tavLst>
                                    </p:anim>
                                    <p:anim calcmode="lin" valueType="num">
                                      <p:cBhvr>
                                        <p:cTn id="72" dur="2000" fill="hold"/>
                                        <p:tgtEl>
                                          <p:spTgt spid="2">
                                            <p:txEl>
                                              <p:pRg st="9" end="9"/>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89154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3200" b="1" dirty="0" smtClean="0">
                <a:latin typeface="NikoshBAN" pitchFamily="2" charset="0"/>
                <a:cs typeface="NikoshBAN" pitchFamily="2" charset="0"/>
              </a:rPr>
              <a:t>Suppose you are </a:t>
            </a:r>
            <a:r>
              <a:rPr lang="en-US" sz="3200" b="1" dirty="0" err="1" smtClean="0">
                <a:latin typeface="NikoshBAN" pitchFamily="2" charset="0"/>
                <a:cs typeface="NikoshBAN" pitchFamily="2" charset="0"/>
              </a:rPr>
              <a:t>Shaheed</a:t>
            </a:r>
            <a:r>
              <a:rPr lang="en-US" sz="3200" b="1" dirty="0" smtClean="0">
                <a:latin typeface="NikoshBAN" pitchFamily="2" charset="0"/>
                <a:cs typeface="NikoshBAN" pitchFamily="2" charset="0"/>
              </a:rPr>
              <a:t>/</a:t>
            </a:r>
            <a:r>
              <a:rPr lang="en-US" sz="3200" b="1" dirty="0" err="1" smtClean="0">
                <a:latin typeface="NikoshBAN" pitchFamily="2" charset="0"/>
                <a:cs typeface="NikoshBAN" pitchFamily="2" charset="0"/>
              </a:rPr>
              <a:t>Shaheeda</a:t>
            </a:r>
            <a:r>
              <a:rPr lang="en-US" sz="3200" b="1" dirty="0" smtClean="0">
                <a:latin typeface="NikoshBAN" pitchFamily="2" charset="0"/>
                <a:cs typeface="NikoshBAN" pitchFamily="2" charset="0"/>
              </a:rPr>
              <a:t>. The marriage ceremony of your elder sister is going be arranged on the 15</a:t>
            </a:r>
            <a:r>
              <a:rPr lang="en-US" sz="3200" b="1" baseline="30000" dirty="0" smtClean="0">
                <a:latin typeface="NikoshBAN" pitchFamily="2" charset="0"/>
                <a:cs typeface="NikoshBAN" pitchFamily="2" charset="0"/>
              </a:rPr>
              <a:t>th</a:t>
            </a:r>
            <a:r>
              <a:rPr lang="en-US" sz="3200" b="1" dirty="0" smtClean="0">
                <a:latin typeface="NikoshBAN" pitchFamily="2" charset="0"/>
                <a:cs typeface="NikoshBAN" pitchFamily="2" charset="0"/>
              </a:rPr>
              <a:t> instant.. Now, write an e-mail to your friend </a:t>
            </a:r>
            <a:r>
              <a:rPr lang="en-US" sz="3200" b="1" dirty="0" err="1" smtClean="0">
                <a:latin typeface="NikoshBAN" pitchFamily="2" charset="0"/>
                <a:cs typeface="NikoshBAN" pitchFamily="2" charset="0"/>
              </a:rPr>
              <a:t>Nabil</a:t>
            </a:r>
            <a:r>
              <a:rPr lang="en-US" sz="3200" b="1" dirty="0" smtClean="0">
                <a:latin typeface="NikoshBAN" pitchFamily="2" charset="0"/>
                <a:cs typeface="NikoshBAN" pitchFamily="2" charset="0"/>
              </a:rPr>
              <a:t>/Nabila inviting him on attending her marriage ceremony. The e-mail can be sent to </a:t>
            </a:r>
            <a:r>
              <a:rPr lang="en-US" sz="3200" b="1" u="sng" dirty="0" smtClean="0">
                <a:latin typeface="NikoshBAN" pitchFamily="2" charset="0"/>
                <a:cs typeface="NikoshBAN" pitchFamily="2" charset="0"/>
                <a:hlinkClick r:id="rId3"/>
              </a:rPr>
              <a:t>nabil@hotmail.com</a:t>
            </a:r>
            <a:r>
              <a:rPr lang="en-US" sz="3200" b="1" dirty="0" smtClean="0">
                <a:latin typeface="NikoshBAN" pitchFamily="2" charset="0"/>
                <a:cs typeface="NikoshBAN" pitchFamily="2" charset="0"/>
              </a:rPr>
              <a:t>/</a:t>
            </a:r>
            <a:r>
              <a:rPr lang="en-US" sz="3200" b="1" u="sng" dirty="0" smtClean="0">
                <a:latin typeface="NikoshBAN" pitchFamily="2" charset="0"/>
                <a:cs typeface="NikoshBAN" pitchFamily="2" charset="0"/>
                <a:hlinkClick r:id="rId4"/>
              </a:rPr>
              <a:t>nabila@hotmail.com</a:t>
            </a:r>
            <a:r>
              <a:rPr lang="en-US" sz="3200" b="1" dirty="0" smtClean="0">
                <a:latin typeface="NikoshBAN" pitchFamily="2" charset="0"/>
                <a:cs typeface="NikoshBAN" pitchFamily="2" charset="0"/>
              </a:rPr>
              <a:t>.</a:t>
            </a:r>
          </a:p>
          <a:p>
            <a:r>
              <a:rPr lang="en-US" sz="3200" b="1" dirty="0" smtClean="0">
                <a:latin typeface="NikoshBAN" pitchFamily="2" charset="0"/>
                <a:cs typeface="NikoshBAN" pitchFamily="2" charset="0"/>
              </a:rPr>
              <a:t> In your e-mail you should * write a subject line * use proper salutation/greetings *the date of the function * ardent request to attend the ceremony  * write a closing remark * write your name</a:t>
            </a:r>
            <a:endParaRPr lang="en-US" sz="32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iterate type="lt">
                                    <p:tmPct val="10000"/>
                                  </p:iterate>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2000"/>
                                        <p:tgtEl>
                                          <p:spTgt spid="2">
                                            <p:txEl>
                                              <p:pRg st="1" end="1"/>
                                            </p:txEl>
                                          </p:spTgt>
                                        </p:tgtEl>
                                      </p:cBhvr>
                                    </p:animEffect>
                                    <p:anim calcmode="lin" valueType="num">
                                      <p:cBhvr>
                                        <p:cTn id="15" dur="20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8915400"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smtClean="0">
                <a:latin typeface="NikoshBAN" pitchFamily="2" charset="0"/>
                <a:cs typeface="NikoshBAN" pitchFamily="2" charset="0"/>
              </a:rPr>
              <a:t>Answer. </a:t>
            </a:r>
          </a:p>
          <a:p>
            <a:r>
              <a:rPr lang="en-US" sz="2000" b="1" dirty="0" smtClean="0">
                <a:latin typeface="NikoshBAN" pitchFamily="2" charset="0"/>
                <a:cs typeface="NikoshBAN" pitchFamily="2" charset="0"/>
              </a:rPr>
              <a:t>From : </a:t>
            </a:r>
            <a:r>
              <a:rPr lang="en-US" sz="2000" b="1" u="sng" dirty="0" smtClean="0">
                <a:latin typeface="NikoshBAN" pitchFamily="2" charset="0"/>
                <a:cs typeface="NikoshBAN" pitchFamily="2" charset="0"/>
                <a:hlinkClick r:id="rId3"/>
              </a:rPr>
              <a:t>shaheed@hotmail.com</a:t>
            </a:r>
            <a:r>
              <a:rPr lang="en-US" sz="2000" b="1" dirty="0" smtClean="0">
                <a:latin typeface="NikoshBAN" pitchFamily="2" charset="0"/>
                <a:cs typeface="NikoshBAN" pitchFamily="2" charset="0"/>
              </a:rPr>
              <a:t>/</a:t>
            </a:r>
            <a:r>
              <a:rPr lang="en-US" sz="2000" b="1" u="sng" dirty="0" smtClean="0">
                <a:latin typeface="NikoshBAN" pitchFamily="2" charset="0"/>
                <a:cs typeface="NikoshBAN" pitchFamily="2" charset="0"/>
                <a:hlinkClick r:id="rId4"/>
              </a:rPr>
              <a:t>shaheeda@hotmail.com</a:t>
            </a:r>
            <a:r>
              <a:rPr lang="en-US" sz="2000" b="1" dirty="0" smtClean="0">
                <a:latin typeface="NikoshBAN" pitchFamily="2" charset="0"/>
                <a:cs typeface="NikoshBAN" pitchFamily="2" charset="0"/>
              </a:rPr>
              <a:t>.</a:t>
            </a:r>
          </a:p>
          <a:p>
            <a:r>
              <a:rPr lang="en-US" sz="2000" b="1" dirty="0" smtClean="0">
                <a:latin typeface="NikoshBAN" pitchFamily="2" charset="0"/>
                <a:cs typeface="NikoshBAN" pitchFamily="2" charset="0"/>
              </a:rPr>
              <a:t>To : </a:t>
            </a:r>
            <a:r>
              <a:rPr lang="en-US" sz="2000" b="1" u="sng" dirty="0" smtClean="0">
                <a:latin typeface="NikoshBAN" pitchFamily="2" charset="0"/>
                <a:cs typeface="NikoshBAN" pitchFamily="2" charset="0"/>
                <a:hlinkClick r:id="rId5"/>
              </a:rPr>
              <a:t>nabil@hotmail.com</a:t>
            </a:r>
            <a:r>
              <a:rPr lang="en-US" sz="2000" b="1" dirty="0" smtClean="0">
                <a:latin typeface="NikoshBAN" pitchFamily="2" charset="0"/>
                <a:cs typeface="NikoshBAN" pitchFamily="2" charset="0"/>
              </a:rPr>
              <a:t>/</a:t>
            </a:r>
            <a:r>
              <a:rPr lang="en-US" sz="2000" b="1" u="sng" dirty="0" smtClean="0">
                <a:latin typeface="NikoshBAN" pitchFamily="2" charset="0"/>
                <a:cs typeface="NikoshBAN" pitchFamily="2" charset="0"/>
                <a:hlinkClick r:id="rId6"/>
              </a:rPr>
              <a:t>nabila@hotmail.com</a:t>
            </a:r>
            <a:r>
              <a:rPr lang="en-US" sz="2000" b="1" dirty="0" smtClean="0">
                <a:latin typeface="NikoshBAN" pitchFamily="2" charset="0"/>
                <a:cs typeface="NikoshBAN" pitchFamily="2" charset="0"/>
              </a:rPr>
              <a:t>.</a:t>
            </a:r>
          </a:p>
          <a:p>
            <a:r>
              <a:rPr lang="en-US" sz="2000" b="1" dirty="0" smtClean="0">
                <a:latin typeface="NikoshBAN" pitchFamily="2" charset="0"/>
                <a:cs typeface="NikoshBAN" pitchFamily="2" charset="0"/>
              </a:rPr>
              <a:t>Subject : Invitation to attend the marriage ceremony.</a:t>
            </a:r>
          </a:p>
          <a:p>
            <a:r>
              <a:rPr lang="en-US" sz="2000" b="1" dirty="0" smtClean="0">
                <a:latin typeface="NikoshBAN" pitchFamily="2" charset="0"/>
                <a:cs typeface="NikoshBAN" pitchFamily="2" charset="0"/>
              </a:rPr>
              <a:t> Sent: 04 Jun, 2021. 11 am.</a:t>
            </a:r>
          </a:p>
          <a:p>
            <a:r>
              <a:rPr lang="en-US" sz="2000" b="1" dirty="0" smtClean="0">
                <a:latin typeface="NikoshBAN" pitchFamily="2" charset="0"/>
                <a:cs typeface="NikoshBAN" pitchFamily="2" charset="0"/>
              </a:rPr>
              <a:t>Dear </a:t>
            </a:r>
            <a:r>
              <a:rPr lang="en-US" sz="2000" b="1" dirty="0" err="1" smtClean="0">
                <a:latin typeface="NikoshBAN" pitchFamily="2" charset="0"/>
                <a:cs typeface="NikoshBAN" pitchFamily="2" charset="0"/>
              </a:rPr>
              <a:t>Nabil</a:t>
            </a:r>
            <a:r>
              <a:rPr lang="en-US" sz="2000" b="1" dirty="0" smtClean="0">
                <a:latin typeface="NikoshBAN" pitchFamily="2" charset="0"/>
                <a:cs typeface="NikoshBAN" pitchFamily="2" charset="0"/>
              </a:rPr>
              <a:t>/Nabila</a:t>
            </a:r>
          </a:p>
          <a:p>
            <a:r>
              <a:rPr lang="en-US" sz="2000" b="1" dirty="0" smtClean="0">
                <a:latin typeface="NikoshBAN" pitchFamily="2" charset="0"/>
                <a:cs typeface="NikoshBAN" pitchFamily="2" charset="0"/>
              </a:rPr>
              <a:t>This e-mail will find you heal and hearty. I am well by the grace of almighty Allah. However, do you know the marriage ceremony of my elder sister is going to be held on the 15</a:t>
            </a:r>
            <a:r>
              <a:rPr lang="en-US" sz="2000" b="1" baseline="30000" dirty="0" smtClean="0">
                <a:latin typeface="NikoshBAN" pitchFamily="2" charset="0"/>
                <a:cs typeface="NikoshBAN" pitchFamily="2" charset="0"/>
              </a:rPr>
              <a:t>th</a:t>
            </a:r>
            <a:r>
              <a:rPr lang="en-US" sz="2000" b="1" dirty="0" smtClean="0">
                <a:latin typeface="NikoshBAN" pitchFamily="2" charset="0"/>
                <a:cs typeface="NikoshBAN" pitchFamily="2" charset="0"/>
              </a:rPr>
              <a:t> instant?. You never miss to attend and surely come to our residence on the 12</a:t>
            </a:r>
            <a:r>
              <a:rPr lang="en-US" sz="2000" b="1" baseline="30000" dirty="0" smtClean="0">
                <a:latin typeface="NikoshBAN" pitchFamily="2" charset="0"/>
                <a:cs typeface="NikoshBAN" pitchFamily="2" charset="0"/>
              </a:rPr>
              <a:t>th</a:t>
            </a:r>
            <a:r>
              <a:rPr lang="en-US" sz="2000" b="1" dirty="0" smtClean="0">
                <a:latin typeface="NikoshBAN" pitchFamily="2" charset="0"/>
                <a:cs typeface="NikoshBAN" pitchFamily="2" charset="0"/>
              </a:rPr>
              <a:t> instant. If you stay with me , I can manage everything spotlessly and smoothly. Besides, my parents are earnestly eager to have you amidst us. Therefore, you will participate in the function without fail. I will earnestly be waiting for your participation. I believe, you will not frustrate me. </a:t>
            </a:r>
          </a:p>
          <a:p>
            <a:r>
              <a:rPr lang="en-US" sz="2000" b="1" dirty="0" smtClean="0">
                <a:latin typeface="NikoshBAN" pitchFamily="2" charset="0"/>
                <a:cs typeface="NikoshBAN" pitchFamily="2" charset="0"/>
              </a:rPr>
              <a:t>No more here. More when you will come to attend the party meet. Convey my courtesy to my dear uncle and auntie.</a:t>
            </a:r>
          </a:p>
          <a:p>
            <a:r>
              <a:rPr lang="en-US" sz="2000" b="1" dirty="0" smtClean="0">
                <a:latin typeface="NikoshBAN" pitchFamily="2" charset="0"/>
                <a:cs typeface="NikoshBAN" pitchFamily="2" charset="0"/>
              </a:rPr>
              <a:t>Yours ever</a:t>
            </a:r>
          </a:p>
          <a:p>
            <a:r>
              <a:rPr lang="en-US" sz="2000" b="1" dirty="0" err="1" smtClean="0">
                <a:latin typeface="NikoshBAN" pitchFamily="2" charset="0"/>
                <a:cs typeface="NikoshBAN" pitchFamily="2" charset="0"/>
              </a:rPr>
              <a:t>Shaheed</a:t>
            </a:r>
            <a:r>
              <a:rPr lang="en-US" sz="2000" b="1" dirty="0" smtClean="0">
                <a:latin typeface="NikoshBAN" pitchFamily="2" charset="0"/>
                <a:cs typeface="NikoshBAN" pitchFamily="2" charset="0"/>
              </a:rPr>
              <a:t>/</a:t>
            </a:r>
            <a:r>
              <a:rPr lang="en-US" sz="2000" b="1" dirty="0" err="1" smtClean="0">
                <a:latin typeface="NikoshBAN" pitchFamily="2" charset="0"/>
                <a:cs typeface="NikoshBAN" pitchFamily="2" charset="0"/>
              </a:rPr>
              <a:t>Shaheeda</a:t>
            </a:r>
            <a:r>
              <a:rPr lang="en-US" sz="2000" b="1" dirty="0" smtClean="0">
                <a:latin typeface="NikoshBAN" pitchFamily="2" charset="0"/>
                <a:cs typeface="NikoshBAN" pitchFamily="2" charset="0"/>
              </a:rPr>
              <a:t>. </a:t>
            </a:r>
            <a:endParaRPr lang="en-US" sz="20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iterate type="lt">
                                    <p:tmPct val="10000"/>
                                  </p:iterate>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2000"/>
                                        <p:tgtEl>
                                          <p:spTgt spid="2">
                                            <p:txEl>
                                              <p:pRg st="1" end="1"/>
                                            </p:txEl>
                                          </p:spTgt>
                                        </p:tgtEl>
                                      </p:cBhvr>
                                    </p:animEffect>
                                    <p:anim calcmode="lin" valueType="num">
                                      <p:cBhvr>
                                        <p:cTn id="15" dur="20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iterate type="lt">
                                    <p:tmPct val="10000"/>
                                  </p:iterate>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2000"/>
                                        <p:tgtEl>
                                          <p:spTgt spid="2">
                                            <p:txEl>
                                              <p:pRg st="2" end="2"/>
                                            </p:txEl>
                                          </p:spTgt>
                                        </p:tgtEl>
                                      </p:cBhvr>
                                    </p:animEffect>
                                    <p:anim calcmode="lin" valueType="num">
                                      <p:cBhvr>
                                        <p:cTn id="22" dur="2000" fill="hold"/>
                                        <p:tgtEl>
                                          <p:spTgt spid="2">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iterate type="lt">
                                    <p:tmPct val="10000"/>
                                  </p:iterate>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2000"/>
                                        <p:tgtEl>
                                          <p:spTgt spid="2">
                                            <p:txEl>
                                              <p:pRg st="3" end="3"/>
                                            </p:txEl>
                                          </p:spTgt>
                                        </p:tgtEl>
                                      </p:cBhvr>
                                    </p:animEffect>
                                    <p:anim calcmode="lin" valueType="num">
                                      <p:cBhvr>
                                        <p:cTn id="29" dur="2000" fill="hold"/>
                                        <p:tgtEl>
                                          <p:spTgt spid="2">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2">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iterate type="lt">
                                    <p:tmPct val="10000"/>
                                  </p:iterate>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2000"/>
                                        <p:tgtEl>
                                          <p:spTgt spid="2">
                                            <p:txEl>
                                              <p:pRg st="4" end="4"/>
                                            </p:txEl>
                                          </p:spTgt>
                                        </p:tgtEl>
                                      </p:cBhvr>
                                    </p:animEffect>
                                    <p:anim calcmode="lin" valueType="num">
                                      <p:cBhvr>
                                        <p:cTn id="36" dur="2000" fill="hold"/>
                                        <p:tgtEl>
                                          <p:spTgt spid="2">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2">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iterate type="lt">
                                    <p:tmPct val="10000"/>
                                  </p:iterate>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2000"/>
                                        <p:tgtEl>
                                          <p:spTgt spid="2">
                                            <p:txEl>
                                              <p:pRg st="5" end="5"/>
                                            </p:txEl>
                                          </p:spTgt>
                                        </p:tgtEl>
                                      </p:cBhvr>
                                    </p:animEffect>
                                    <p:anim calcmode="lin" valueType="num">
                                      <p:cBhvr>
                                        <p:cTn id="43" dur="2000" fill="hold"/>
                                        <p:tgtEl>
                                          <p:spTgt spid="2">
                                            <p:txEl>
                                              <p:pRg st="5" end="5"/>
                                            </p:txEl>
                                          </p:spTgt>
                                        </p:tgtEl>
                                        <p:attrNameLst>
                                          <p:attrName>ppt_w</p:attrName>
                                        </p:attrNameLst>
                                      </p:cBhvr>
                                      <p:tavLst>
                                        <p:tav tm="0" fmla="#ppt_w*sin(2.5*pi*$)">
                                          <p:val>
                                            <p:fltVal val="0"/>
                                          </p:val>
                                        </p:tav>
                                        <p:tav tm="100000">
                                          <p:val>
                                            <p:fltVal val="1"/>
                                          </p:val>
                                        </p:tav>
                                      </p:tavLst>
                                    </p:anim>
                                    <p:anim calcmode="lin" valueType="num">
                                      <p:cBhvr>
                                        <p:cTn id="44" dur="2000" fill="hold"/>
                                        <p:tgtEl>
                                          <p:spTgt spid="2">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iterate type="lt">
                                    <p:tmPct val="10000"/>
                                  </p:iterate>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2000"/>
                                        <p:tgtEl>
                                          <p:spTgt spid="2">
                                            <p:txEl>
                                              <p:pRg st="6" end="6"/>
                                            </p:txEl>
                                          </p:spTgt>
                                        </p:tgtEl>
                                      </p:cBhvr>
                                    </p:animEffect>
                                    <p:anim calcmode="lin" valueType="num">
                                      <p:cBhvr>
                                        <p:cTn id="50" dur="2000" fill="hold"/>
                                        <p:tgtEl>
                                          <p:spTgt spid="2">
                                            <p:txEl>
                                              <p:pRg st="6" end="6"/>
                                            </p:txEl>
                                          </p:spTgt>
                                        </p:tgtEl>
                                        <p:attrNameLst>
                                          <p:attrName>ppt_w</p:attrName>
                                        </p:attrNameLst>
                                      </p:cBhvr>
                                      <p:tavLst>
                                        <p:tav tm="0" fmla="#ppt_w*sin(2.5*pi*$)">
                                          <p:val>
                                            <p:fltVal val="0"/>
                                          </p:val>
                                        </p:tav>
                                        <p:tav tm="100000">
                                          <p:val>
                                            <p:fltVal val="1"/>
                                          </p:val>
                                        </p:tav>
                                      </p:tavLst>
                                    </p:anim>
                                    <p:anim calcmode="lin" valueType="num">
                                      <p:cBhvr>
                                        <p:cTn id="51" dur="2000" fill="hold"/>
                                        <p:tgtEl>
                                          <p:spTgt spid="2">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nodeType="clickEffect">
                                  <p:stCondLst>
                                    <p:cond delay="0"/>
                                  </p:stCondLst>
                                  <p:iterate type="lt">
                                    <p:tmPct val="10000"/>
                                  </p:iterate>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2000"/>
                                        <p:tgtEl>
                                          <p:spTgt spid="2">
                                            <p:txEl>
                                              <p:pRg st="7" end="7"/>
                                            </p:txEl>
                                          </p:spTgt>
                                        </p:tgtEl>
                                      </p:cBhvr>
                                    </p:animEffect>
                                    <p:anim calcmode="lin" valueType="num">
                                      <p:cBhvr>
                                        <p:cTn id="57" dur="2000" fill="hold"/>
                                        <p:tgtEl>
                                          <p:spTgt spid="2">
                                            <p:txEl>
                                              <p:pRg st="7" end="7"/>
                                            </p:txEl>
                                          </p:spTgt>
                                        </p:tgtEl>
                                        <p:attrNameLst>
                                          <p:attrName>ppt_w</p:attrName>
                                        </p:attrNameLst>
                                      </p:cBhvr>
                                      <p:tavLst>
                                        <p:tav tm="0" fmla="#ppt_w*sin(2.5*pi*$)">
                                          <p:val>
                                            <p:fltVal val="0"/>
                                          </p:val>
                                        </p:tav>
                                        <p:tav tm="100000">
                                          <p:val>
                                            <p:fltVal val="1"/>
                                          </p:val>
                                        </p:tav>
                                      </p:tavLst>
                                    </p:anim>
                                    <p:anim calcmode="lin" valueType="num">
                                      <p:cBhvr>
                                        <p:cTn id="58" dur="2000" fill="hold"/>
                                        <p:tgtEl>
                                          <p:spTgt spid="2">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45" presetClass="entr" presetSubtype="0" fill="hold" nodeType="clickEffect">
                                  <p:stCondLst>
                                    <p:cond delay="0"/>
                                  </p:stCondLst>
                                  <p:iterate type="lt">
                                    <p:tmPct val="10000"/>
                                  </p:iterate>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2000"/>
                                        <p:tgtEl>
                                          <p:spTgt spid="2">
                                            <p:txEl>
                                              <p:pRg st="8" end="8"/>
                                            </p:txEl>
                                          </p:spTgt>
                                        </p:tgtEl>
                                      </p:cBhvr>
                                    </p:animEffect>
                                    <p:anim calcmode="lin" valueType="num">
                                      <p:cBhvr>
                                        <p:cTn id="64" dur="2000" fill="hold"/>
                                        <p:tgtEl>
                                          <p:spTgt spid="2">
                                            <p:txEl>
                                              <p:pRg st="8" end="8"/>
                                            </p:txEl>
                                          </p:spTgt>
                                        </p:tgtEl>
                                        <p:attrNameLst>
                                          <p:attrName>ppt_w</p:attrName>
                                        </p:attrNameLst>
                                      </p:cBhvr>
                                      <p:tavLst>
                                        <p:tav tm="0" fmla="#ppt_w*sin(2.5*pi*$)">
                                          <p:val>
                                            <p:fltVal val="0"/>
                                          </p:val>
                                        </p:tav>
                                        <p:tav tm="100000">
                                          <p:val>
                                            <p:fltVal val="1"/>
                                          </p:val>
                                        </p:tav>
                                      </p:tavLst>
                                    </p:anim>
                                    <p:anim calcmode="lin" valueType="num">
                                      <p:cBhvr>
                                        <p:cTn id="65" dur="2000" fill="hold"/>
                                        <p:tgtEl>
                                          <p:spTgt spid="2">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45" presetClass="entr" presetSubtype="0" fill="hold" nodeType="clickEffect">
                                  <p:stCondLst>
                                    <p:cond delay="0"/>
                                  </p:stCondLst>
                                  <p:iterate type="lt">
                                    <p:tmPct val="10000"/>
                                  </p:iterate>
                                  <p:childTnLst>
                                    <p:set>
                                      <p:cBhvr>
                                        <p:cTn id="69" dur="1" fill="hold">
                                          <p:stCondLst>
                                            <p:cond delay="0"/>
                                          </p:stCondLst>
                                        </p:cTn>
                                        <p:tgtEl>
                                          <p:spTgt spid="2">
                                            <p:txEl>
                                              <p:pRg st="9" end="9"/>
                                            </p:txEl>
                                          </p:spTgt>
                                        </p:tgtEl>
                                        <p:attrNameLst>
                                          <p:attrName>style.visibility</p:attrName>
                                        </p:attrNameLst>
                                      </p:cBhvr>
                                      <p:to>
                                        <p:strVal val="visible"/>
                                      </p:to>
                                    </p:set>
                                    <p:animEffect transition="in" filter="fade">
                                      <p:cBhvr>
                                        <p:cTn id="70" dur="2000"/>
                                        <p:tgtEl>
                                          <p:spTgt spid="2">
                                            <p:txEl>
                                              <p:pRg st="9" end="9"/>
                                            </p:txEl>
                                          </p:spTgt>
                                        </p:tgtEl>
                                      </p:cBhvr>
                                    </p:animEffect>
                                    <p:anim calcmode="lin" valueType="num">
                                      <p:cBhvr>
                                        <p:cTn id="71" dur="2000" fill="hold"/>
                                        <p:tgtEl>
                                          <p:spTgt spid="2">
                                            <p:txEl>
                                              <p:pRg st="9" end="9"/>
                                            </p:txEl>
                                          </p:spTgt>
                                        </p:tgtEl>
                                        <p:attrNameLst>
                                          <p:attrName>ppt_w</p:attrName>
                                        </p:attrNameLst>
                                      </p:cBhvr>
                                      <p:tavLst>
                                        <p:tav tm="0" fmla="#ppt_w*sin(2.5*pi*$)">
                                          <p:val>
                                            <p:fltVal val="0"/>
                                          </p:val>
                                        </p:tav>
                                        <p:tav tm="100000">
                                          <p:val>
                                            <p:fltVal val="1"/>
                                          </p:val>
                                        </p:tav>
                                      </p:tavLst>
                                    </p:anim>
                                    <p:anim calcmode="lin" valueType="num">
                                      <p:cBhvr>
                                        <p:cTn id="72" dur="2000" fill="hold"/>
                                        <p:tgtEl>
                                          <p:spTgt spid="2">
                                            <p:txEl>
                                              <p:pRg st="9" end="9"/>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en-US" sz="800" b="1" dirty="0" smtClean="0">
                <a:solidFill>
                  <a:schemeClr val="bg1"/>
                </a:solidFill>
                <a:latin typeface="NikoshBAN" pitchFamily="2" charset="0"/>
                <a:ea typeface="Times New Roman" pitchFamily="18" charset="0"/>
                <a:cs typeface="NikoshBAN" pitchFamily="2" charset="0"/>
              </a:rPr>
              <a:t>        </a:t>
            </a:r>
          </a:p>
          <a:p>
            <a:pPr lvl="0" fontAlgn="base">
              <a:spcBef>
                <a:spcPct val="0"/>
              </a:spcBef>
              <a:spcAft>
                <a:spcPct val="0"/>
              </a:spcAft>
            </a:pPr>
            <a:endParaRPr lang="en-US" sz="800" b="1" dirty="0" smtClean="0">
              <a:solidFill>
                <a:schemeClr val="bg1"/>
              </a:solidFill>
              <a:latin typeface="NikoshBAN" pitchFamily="2" charset="0"/>
              <a:ea typeface="Times New Roman" pitchFamily="18" charset="0"/>
              <a:cs typeface="NikoshBAN" pitchFamily="2" charset="0"/>
            </a:endParaRPr>
          </a:p>
          <a:p>
            <a:pPr lvl="0" fontAlgn="base">
              <a:spcBef>
                <a:spcPct val="0"/>
              </a:spcBef>
              <a:spcAft>
                <a:spcPct val="0"/>
              </a:spcAft>
            </a:pPr>
            <a:endParaRPr lang="en-US" sz="800" b="1" dirty="0" smtClean="0">
              <a:solidFill>
                <a:schemeClr val="bg1"/>
              </a:solidFill>
              <a:latin typeface="NikoshBAN" pitchFamily="2" charset="0"/>
              <a:ea typeface="Times New Roman" pitchFamily="18" charset="0"/>
              <a:cs typeface="NikoshBAN" pitchFamily="2" charset="0"/>
            </a:endParaRPr>
          </a:p>
          <a:p>
            <a:pPr lvl="0" fontAlgn="base">
              <a:spcBef>
                <a:spcPct val="0"/>
              </a:spcBef>
              <a:spcAft>
                <a:spcPct val="0"/>
              </a:spcAft>
            </a:pPr>
            <a:endParaRPr lang="en-US" sz="800" b="1" dirty="0" smtClean="0">
              <a:solidFill>
                <a:schemeClr val="bg1"/>
              </a:solidFill>
              <a:latin typeface="NikoshBAN" pitchFamily="2" charset="0"/>
              <a:ea typeface="Times New Roman" pitchFamily="18" charset="0"/>
              <a:cs typeface="NikoshBAN" pitchFamily="2" charset="0"/>
            </a:endParaRPr>
          </a:p>
          <a:p>
            <a:pPr lvl="0" fontAlgn="base">
              <a:spcBef>
                <a:spcPct val="0"/>
              </a:spcBef>
              <a:spcAft>
                <a:spcPct val="0"/>
              </a:spcAft>
            </a:pPr>
            <a:endParaRPr lang="en-US" sz="800" b="1" dirty="0" smtClean="0">
              <a:solidFill>
                <a:schemeClr val="bg1"/>
              </a:solidFill>
              <a:latin typeface="NikoshBAN" pitchFamily="2" charset="0"/>
              <a:ea typeface="Times New Roman" pitchFamily="18" charset="0"/>
              <a:cs typeface="NikoshBAN" pitchFamily="2" charset="0"/>
            </a:endParaRPr>
          </a:p>
          <a:p>
            <a:pPr lvl="0" fontAlgn="base">
              <a:spcBef>
                <a:spcPct val="0"/>
              </a:spcBef>
              <a:spcAft>
                <a:spcPct val="0"/>
              </a:spcAft>
            </a:pPr>
            <a:endParaRPr lang="en-US" sz="800" b="1" dirty="0" smtClean="0">
              <a:solidFill>
                <a:schemeClr val="bg1"/>
              </a:solidFill>
              <a:latin typeface="NikoshBAN" pitchFamily="2" charset="0"/>
              <a:ea typeface="Times New Roman" pitchFamily="18" charset="0"/>
              <a:cs typeface="NikoshBAN" pitchFamily="2" charset="0"/>
            </a:endParaRPr>
          </a:p>
          <a:p>
            <a:pPr lvl="0" fontAlgn="base">
              <a:spcBef>
                <a:spcPct val="0"/>
              </a:spcBef>
              <a:spcAft>
                <a:spcPct val="0"/>
              </a:spcAft>
            </a:pPr>
            <a:endParaRPr lang="en-US" sz="800" b="1" dirty="0" smtClean="0">
              <a:solidFill>
                <a:schemeClr val="bg1"/>
              </a:solidFill>
              <a:latin typeface="NikoshBAN" pitchFamily="2" charset="0"/>
              <a:ea typeface="Times New Roman" pitchFamily="18" charset="0"/>
              <a:cs typeface="NikoshBAN" pitchFamily="2" charset="0"/>
            </a:endParaRPr>
          </a:p>
          <a:p>
            <a:pPr lvl="0" fontAlgn="base">
              <a:spcBef>
                <a:spcPct val="0"/>
              </a:spcBef>
              <a:spcAft>
                <a:spcPct val="0"/>
              </a:spcAft>
            </a:pPr>
            <a:endParaRPr lang="en-US" sz="800" b="1" dirty="0" smtClean="0">
              <a:solidFill>
                <a:schemeClr val="bg1"/>
              </a:solidFill>
              <a:latin typeface="NikoshBAN" pitchFamily="2" charset="0"/>
              <a:ea typeface="Times New Roman" pitchFamily="18" charset="0"/>
              <a:cs typeface="NikoshBAN" pitchFamily="2" charset="0"/>
            </a:endParaRPr>
          </a:p>
          <a:p>
            <a:pPr lvl="0" fontAlgn="base">
              <a:spcBef>
                <a:spcPct val="0"/>
              </a:spcBef>
              <a:spcAft>
                <a:spcPct val="0"/>
              </a:spcAft>
            </a:pPr>
            <a:endParaRPr lang="en-US" sz="800" b="1" dirty="0" smtClean="0">
              <a:solidFill>
                <a:schemeClr val="bg1"/>
              </a:solidFill>
              <a:latin typeface="NikoshBAN" pitchFamily="2" charset="0"/>
              <a:ea typeface="Times New Roman" pitchFamily="18" charset="0"/>
              <a:cs typeface="NikoshBAN" pitchFamily="2" charset="0"/>
            </a:endParaRPr>
          </a:p>
          <a:p>
            <a:pPr lvl="0" fontAlgn="base">
              <a:spcBef>
                <a:spcPct val="0"/>
              </a:spcBef>
              <a:spcAft>
                <a:spcPct val="0"/>
              </a:spcAft>
            </a:pPr>
            <a:endParaRPr lang="en-US" sz="800" b="1" dirty="0" smtClean="0">
              <a:solidFill>
                <a:schemeClr val="bg1"/>
              </a:solidFill>
              <a:latin typeface="NikoshBAN" pitchFamily="2" charset="0"/>
              <a:ea typeface="Times New Roman" pitchFamily="18" charset="0"/>
              <a:cs typeface="NikoshBAN" pitchFamily="2" charset="0"/>
            </a:endParaRPr>
          </a:p>
          <a:p>
            <a:pPr lvl="0" fontAlgn="base">
              <a:spcBef>
                <a:spcPct val="0"/>
              </a:spcBef>
              <a:spcAft>
                <a:spcPct val="0"/>
              </a:spcAft>
            </a:pPr>
            <a:endParaRPr lang="en-US" sz="800" b="1" dirty="0" smtClean="0">
              <a:solidFill>
                <a:schemeClr val="bg1"/>
              </a:solidFill>
              <a:latin typeface="NikoshBAN" pitchFamily="2" charset="0"/>
              <a:ea typeface="Times New Roman" pitchFamily="18" charset="0"/>
              <a:cs typeface="NikoshBAN" pitchFamily="2" charset="0"/>
            </a:endParaRPr>
          </a:p>
          <a:p>
            <a:pPr lvl="0" fontAlgn="base">
              <a:spcBef>
                <a:spcPct val="0"/>
              </a:spcBef>
              <a:spcAft>
                <a:spcPct val="0"/>
              </a:spcAft>
            </a:pPr>
            <a:endParaRPr lang="en-US" sz="800" b="1" dirty="0" smtClean="0">
              <a:solidFill>
                <a:schemeClr val="bg1"/>
              </a:solidFill>
              <a:latin typeface="NikoshBAN" pitchFamily="2" charset="0"/>
              <a:ea typeface="Times New Roman" pitchFamily="18" charset="0"/>
              <a:cs typeface="NikoshBAN" pitchFamily="2" charset="0"/>
            </a:endParaRPr>
          </a:p>
          <a:p>
            <a:pPr lvl="0" fontAlgn="base">
              <a:spcBef>
                <a:spcPct val="0"/>
              </a:spcBef>
              <a:spcAft>
                <a:spcPct val="0"/>
              </a:spcAft>
            </a:pPr>
            <a:endParaRPr lang="en-US" sz="800" b="1" dirty="0" smtClean="0">
              <a:solidFill>
                <a:schemeClr val="bg1"/>
              </a:solidFill>
              <a:latin typeface="NikoshBAN" pitchFamily="2" charset="0"/>
              <a:ea typeface="Times New Roman" pitchFamily="18" charset="0"/>
              <a:cs typeface="NikoshBAN" pitchFamily="2" charset="0"/>
            </a:endParaRPr>
          </a:p>
          <a:p>
            <a:pPr lvl="0" fontAlgn="base">
              <a:spcBef>
                <a:spcPct val="0"/>
              </a:spcBef>
              <a:spcAft>
                <a:spcPct val="0"/>
              </a:spcAft>
            </a:pPr>
            <a:endParaRPr lang="en-US" sz="800" b="1" dirty="0" smtClean="0">
              <a:solidFill>
                <a:schemeClr val="bg1"/>
              </a:solidFill>
              <a:latin typeface="NikoshBAN" pitchFamily="2" charset="0"/>
              <a:ea typeface="Times New Roman" pitchFamily="18" charset="0"/>
              <a:cs typeface="NikoshBAN" pitchFamily="2" charset="0"/>
            </a:endParaRPr>
          </a:p>
          <a:p>
            <a:pPr lvl="0" fontAlgn="base">
              <a:spcBef>
                <a:spcPct val="0"/>
              </a:spcBef>
              <a:spcAft>
                <a:spcPct val="0"/>
              </a:spcAft>
            </a:pPr>
            <a:endParaRPr lang="en-US" sz="800" b="1" dirty="0" smtClean="0">
              <a:solidFill>
                <a:schemeClr val="bg1"/>
              </a:solidFill>
              <a:latin typeface="NikoshBAN" pitchFamily="2" charset="0"/>
              <a:ea typeface="Times New Roman" pitchFamily="18" charset="0"/>
              <a:cs typeface="NikoshBAN" pitchFamily="2" charset="0"/>
            </a:endParaRPr>
          </a:p>
          <a:p>
            <a:pPr lvl="0" fontAlgn="base">
              <a:spcBef>
                <a:spcPct val="0"/>
              </a:spcBef>
              <a:spcAft>
                <a:spcPct val="0"/>
              </a:spcAft>
            </a:pPr>
            <a:endParaRPr lang="en-US" sz="800" b="1" dirty="0" smtClean="0">
              <a:solidFill>
                <a:schemeClr val="bg1"/>
              </a:solidFill>
              <a:latin typeface="NikoshBAN" pitchFamily="2" charset="0"/>
              <a:ea typeface="Times New Roman" pitchFamily="18" charset="0"/>
              <a:cs typeface="NikoshBAN" pitchFamily="2" charset="0"/>
            </a:endParaRPr>
          </a:p>
          <a:p>
            <a:pPr lvl="0" fontAlgn="base">
              <a:spcBef>
                <a:spcPct val="0"/>
              </a:spcBef>
              <a:spcAft>
                <a:spcPct val="0"/>
              </a:spcAft>
            </a:pPr>
            <a:endParaRPr lang="en-US" sz="800" b="1" dirty="0" smtClean="0">
              <a:solidFill>
                <a:schemeClr val="bg1"/>
              </a:solidFill>
              <a:latin typeface="NikoshBAN" pitchFamily="2" charset="0"/>
              <a:ea typeface="Times New Roman" pitchFamily="18" charset="0"/>
              <a:cs typeface="NikoshBAN" pitchFamily="2" charset="0"/>
            </a:endParaRPr>
          </a:p>
          <a:p>
            <a:pPr lvl="0" fontAlgn="base">
              <a:spcBef>
                <a:spcPct val="0"/>
              </a:spcBef>
              <a:spcAft>
                <a:spcPct val="0"/>
              </a:spcAft>
            </a:pPr>
            <a:endParaRPr lang="en-US" sz="800" b="1" dirty="0" smtClean="0">
              <a:solidFill>
                <a:schemeClr val="bg1"/>
              </a:solidFill>
              <a:latin typeface="NikoshBAN" pitchFamily="2" charset="0"/>
              <a:ea typeface="Times New Roman" pitchFamily="18" charset="0"/>
              <a:cs typeface="NikoshBAN" pitchFamily="2" charset="0"/>
            </a:endParaRPr>
          </a:p>
          <a:p>
            <a:pPr lvl="0" fontAlgn="base">
              <a:spcBef>
                <a:spcPct val="0"/>
              </a:spcBef>
              <a:spcAft>
                <a:spcPct val="0"/>
              </a:spcAft>
            </a:pPr>
            <a:endParaRPr lang="en-US" sz="800" b="1" dirty="0" smtClean="0">
              <a:solidFill>
                <a:schemeClr val="bg1"/>
              </a:solidFill>
              <a:latin typeface="NikoshBAN" pitchFamily="2" charset="0"/>
              <a:ea typeface="Times New Roman" pitchFamily="18" charset="0"/>
              <a:cs typeface="NikoshBAN" pitchFamily="2" charset="0"/>
            </a:endParaRPr>
          </a:p>
          <a:p>
            <a:pPr lvl="0" fontAlgn="base">
              <a:spcBef>
                <a:spcPct val="0"/>
              </a:spcBef>
              <a:spcAft>
                <a:spcPct val="0"/>
              </a:spcAft>
            </a:pPr>
            <a:endParaRPr lang="en-US" sz="800" b="1" dirty="0" smtClean="0">
              <a:solidFill>
                <a:schemeClr val="bg1"/>
              </a:solidFill>
              <a:latin typeface="NikoshBAN" pitchFamily="2" charset="0"/>
              <a:ea typeface="Times New Roman" pitchFamily="18" charset="0"/>
              <a:cs typeface="NikoshBAN" pitchFamily="2" charset="0"/>
            </a:endParaRPr>
          </a:p>
          <a:p>
            <a:pPr lvl="0" fontAlgn="base">
              <a:spcBef>
                <a:spcPct val="0"/>
              </a:spcBef>
              <a:spcAft>
                <a:spcPct val="0"/>
              </a:spcAft>
            </a:pPr>
            <a:endParaRPr lang="en-US" sz="800" b="1" dirty="0" smtClean="0">
              <a:solidFill>
                <a:schemeClr val="bg1"/>
              </a:solidFill>
              <a:latin typeface="NikoshBAN" pitchFamily="2" charset="0"/>
              <a:ea typeface="Times New Roman" pitchFamily="18" charset="0"/>
              <a:cs typeface="NikoshBAN" pitchFamily="2" charset="0"/>
            </a:endParaRPr>
          </a:p>
          <a:p>
            <a:pPr lvl="0" fontAlgn="base">
              <a:spcBef>
                <a:spcPct val="0"/>
              </a:spcBef>
              <a:spcAft>
                <a:spcPct val="0"/>
              </a:spcAft>
            </a:pPr>
            <a:endParaRPr lang="en-US" sz="800" b="1" dirty="0" smtClean="0">
              <a:solidFill>
                <a:schemeClr val="bg1"/>
              </a:solidFill>
              <a:latin typeface="NikoshBAN" pitchFamily="2" charset="0"/>
              <a:ea typeface="Times New Roman" pitchFamily="18" charset="0"/>
              <a:cs typeface="NikoshBAN" pitchFamily="2" charset="0"/>
            </a:endParaRPr>
          </a:p>
          <a:p>
            <a:pPr lvl="0" fontAlgn="base">
              <a:spcBef>
                <a:spcPct val="0"/>
              </a:spcBef>
              <a:spcAft>
                <a:spcPct val="0"/>
              </a:spcAft>
            </a:pPr>
            <a:endParaRPr lang="en-US" sz="800" b="1" dirty="0" smtClean="0">
              <a:solidFill>
                <a:schemeClr val="bg1"/>
              </a:solidFill>
              <a:latin typeface="NikoshBAN" pitchFamily="2" charset="0"/>
              <a:ea typeface="Times New Roman" pitchFamily="18" charset="0"/>
              <a:cs typeface="NikoshBAN" pitchFamily="2" charset="0"/>
            </a:endParaRPr>
          </a:p>
          <a:p>
            <a:pPr lvl="0" fontAlgn="base">
              <a:spcBef>
                <a:spcPct val="0"/>
              </a:spcBef>
              <a:spcAft>
                <a:spcPct val="0"/>
              </a:spcAft>
            </a:pPr>
            <a:endParaRPr lang="en-US" sz="800" b="1" dirty="0" smtClean="0">
              <a:solidFill>
                <a:schemeClr val="bg1"/>
              </a:solidFill>
              <a:latin typeface="NikoshBAN" pitchFamily="2" charset="0"/>
              <a:ea typeface="Times New Roman" pitchFamily="18" charset="0"/>
              <a:cs typeface="NikoshBAN" pitchFamily="2" charset="0"/>
            </a:endParaRPr>
          </a:p>
          <a:p>
            <a:pPr lvl="0" fontAlgn="base">
              <a:spcBef>
                <a:spcPct val="0"/>
              </a:spcBef>
              <a:spcAft>
                <a:spcPct val="0"/>
              </a:spcAft>
            </a:pPr>
            <a:endParaRPr lang="en-US" sz="800" b="1" dirty="0" smtClean="0">
              <a:solidFill>
                <a:schemeClr val="bg1"/>
              </a:solidFill>
              <a:latin typeface="NikoshBAN" pitchFamily="2" charset="0"/>
              <a:ea typeface="Times New Roman" pitchFamily="18" charset="0"/>
              <a:cs typeface="NikoshBAN" pitchFamily="2" charset="0"/>
            </a:endParaRPr>
          </a:p>
          <a:p>
            <a:pPr lvl="0" fontAlgn="base">
              <a:spcBef>
                <a:spcPct val="0"/>
              </a:spcBef>
              <a:spcAft>
                <a:spcPct val="0"/>
              </a:spcAft>
            </a:pPr>
            <a:endParaRPr lang="en-US" sz="800" b="1" dirty="0" smtClean="0">
              <a:solidFill>
                <a:schemeClr val="bg1"/>
              </a:solidFill>
              <a:latin typeface="NikoshBAN" pitchFamily="2" charset="0"/>
              <a:ea typeface="Times New Roman" pitchFamily="18" charset="0"/>
              <a:cs typeface="NikoshBAN" pitchFamily="2" charset="0"/>
            </a:endParaRPr>
          </a:p>
          <a:p>
            <a:pPr lvl="0" fontAlgn="base">
              <a:spcBef>
                <a:spcPct val="0"/>
              </a:spcBef>
              <a:spcAft>
                <a:spcPct val="0"/>
              </a:spcAft>
            </a:pPr>
            <a:endParaRPr lang="en-US" sz="800" b="1" dirty="0" smtClean="0">
              <a:solidFill>
                <a:schemeClr val="bg1"/>
              </a:solidFill>
              <a:latin typeface="NikoshBAN" pitchFamily="2" charset="0"/>
              <a:ea typeface="Times New Roman" pitchFamily="18" charset="0"/>
              <a:cs typeface="NikoshBAN" pitchFamily="2" charset="0"/>
            </a:endParaRPr>
          </a:p>
          <a:p>
            <a:pPr lvl="0" fontAlgn="base">
              <a:spcBef>
                <a:spcPct val="0"/>
              </a:spcBef>
              <a:spcAft>
                <a:spcPct val="0"/>
              </a:spcAft>
            </a:pPr>
            <a:endParaRPr lang="en-US" sz="800" b="1" dirty="0" smtClean="0">
              <a:solidFill>
                <a:schemeClr val="bg1"/>
              </a:solidFill>
              <a:latin typeface="NikoshBAN" pitchFamily="2" charset="0"/>
              <a:ea typeface="Times New Roman" pitchFamily="18" charset="0"/>
              <a:cs typeface="NikoshBAN" pitchFamily="2" charset="0"/>
            </a:endParaRPr>
          </a:p>
          <a:p>
            <a:pPr lvl="0" fontAlgn="base">
              <a:spcBef>
                <a:spcPct val="0"/>
              </a:spcBef>
              <a:spcAft>
                <a:spcPct val="0"/>
              </a:spcAft>
            </a:pPr>
            <a:endParaRPr lang="en-US" sz="800" b="1" dirty="0" smtClean="0">
              <a:solidFill>
                <a:schemeClr val="bg1"/>
              </a:solidFill>
              <a:latin typeface="NikoshBAN" pitchFamily="2" charset="0"/>
              <a:ea typeface="Times New Roman" pitchFamily="18" charset="0"/>
              <a:cs typeface="NikoshBAN" pitchFamily="2" charset="0"/>
            </a:endParaRPr>
          </a:p>
          <a:p>
            <a:pPr lvl="0" fontAlgn="base">
              <a:spcBef>
                <a:spcPct val="0"/>
              </a:spcBef>
              <a:spcAft>
                <a:spcPct val="0"/>
              </a:spcAft>
            </a:pPr>
            <a:endParaRPr lang="en-US" sz="800" b="1" dirty="0" smtClean="0">
              <a:solidFill>
                <a:schemeClr val="bg1"/>
              </a:solidFill>
              <a:latin typeface="NikoshBAN" pitchFamily="2" charset="0"/>
              <a:ea typeface="Times New Roman" pitchFamily="18" charset="0"/>
              <a:cs typeface="NikoshBAN" pitchFamily="2" charset="0"/>
            </a:endParaRPr>
          </a:p>
          <a:p>
            <a:pPr lvl="0" fontAlgn="base">
              <a:spcBef>
                <a:spcPct val="0"/>
              </a:spcBef>
              <a:spcAft>
                <a:spcPct val="0"/>
              </a:spcAft>
            </a:pPr>
            <a:endParaRPr lang="en-US" sz="800" b="1" dirty="0" smtClean="0">
              <a:solidFill>
                <a:schemeClr val="bg1"/>
              </a:solidFill>
              <a:latin typeface="NikoshBAN" pitchFamily="2" charset="0"/>
              <a:ea typeface="Times New Roman" pitchFamily="18" charset="0"/>
              <a:cs typeface="NikoshBAN" pitchFamily="2" charset="0"/>
            </a:endParaRPr>
          </a:p>
          <a:p>
            <a:pPr lvl="0" fontAlgn="base">
              <a:spcBef>
                <a:spcPct val="0"/>
              </a:spcBef>
              <a:spcAft>
                <a:spcPct val="0"/>
              </a:spcAft>
            </a:pPr>
            <a:endParaRPr lang="en-US" sz="800" b="1" dirty="0" smtClean="0">
              <a:solidFill>
                <a:schemeClr val="bg1"/>
              </a:solidFill>
              <a:latin typeface="NikoshBAN" pitchFamily="2" charset="0"/>
              <a:ea typeface="Times New Roman" pitchFamily="18" charset="0"/>
              <a:cs typeface="NikoshBAN" pitchFamily="2" charset="0"/>
            </a:endParaRPr>
          </a:p>
          <a:p>
            <a:pPr lvl="0" fontAlgn="base">
              <a:spcBef>
                <a:spcPct val="0"/>
              </a:spcBef>
              <a:spcAft>
                <a:spcPct val="0"/>
              </a:spcAft>
            </a:pPr>
            <a:endParaRPr lang="en-US" sz="800" b="1" dirty="0" smtClean="0">
              <a:solidFill>
                <a:schemeClr val="bg1"/>
              </a:solidFill>
              <a:latin typeface="NikoshBAN" pitchFamily="2" charset="0"/>
              <a:ea typeface="Times New Roman" pitchFamily="18" charset="0"/>
              <a:cs typeface="NikoshBAN" pitchFamily="2" charset="0"/>
            </a:endParaRPr>
          </a:p>
          <a:p>
            <a:pPr lvl="0" fontAlgn="base">
              <a:spcBef>
                <a:spcPct val="0"/>
              </a:spcBef>
              <a:spcAft>
                <a:spcPct val="0"/>
              </a:spcAft>
            </a:pPr>
            <a:endParaRPr lang="en-US" sz="800" b="1" dirty="0" smtClean="0">
              <a:solidFill>
                <a:schemeClr val="bg1"/>
              </a:solidFill>
              <a:latin typeface="NikoshBAN" pitchFamily="2" charset="0"/>
              <a:ea typeface="Times New Roman" pitchFamily="18" charset="0"/>
              <a:cs typeface="NikoshBAN" pitchFamily="2" charset="0"/>
            </a:endParaRPr>
          </a:p>
          <a:p>
            <a:pPr lvl="0" fontAlgn="base">
              <a:spcBef>
                <a:spcPct val="0"/>
              </a:spcBef>
              <a:spcAft>
                <a:spcPct val="0"/>
              </a:spcAft>
            </a:pPr>
            <a:endParaRPr lang="en-US" sz="800" b="1" dirty="0" smtClean="0">
              <a:solidFill>
                <a:schemeClr val="bg1"/>
              </a:solidFill>
              <a:latin typeface="NikoshBAN" pitchFamily="2" charset="0"/>
              <a:ea typeface="Times New Roman" pitchFamily="18" charset="0"/>
              <a:cs typeface="NikoshBAN" pitchFamily="2" charset="0"/>
            </a:endParaRPr>
          </a:p>
          <a:p>
            <a:pPr lvl="0" fontAlgn="base">
              <a:spcBef>
                <a:spcPct val="0"/>
              </a:spcBef>
              <a:spcAft>
                <a:spcPct val="0"/>
              </a:spcAft>
            </a:pPr>
            <a:endParaRPr lang="en-US" sz="800" b="1" dirty="0" smtClean="0">
              <a:solidFill>
                <a:schemeClr val="bg1"/>
              </a:solidFill>
              <a:latin typeface="NikoshBAN" pitchFamily="2" charset="0"/>
              <a:ea typeface="Times New Roman" pitchFamily="18" charset="0"/>
              <a:cs typeface="NikoshBAN" pitchFamily="2" charset="0"/>
            </a:endParaRPr>
          </a:p>
          <a:p>
            <a:pPr lvl="0" fontAlgn="base">
              <a:spcBef>
                <a:spcPct val="0"/>
              </a:spcBef>
              <a:spcAft>
                <a:spcPct val="0"/>
              </a:spcAft>
            </a:pPr>
            <a:endParaRPr lang="en-US" sz="800" b="1" dirty="0" smtClean="0">
              <a:solidFill>
                <a:schemeClr val="bg1"/>
              </a:solidFill>
              <a:latin typeface="NikoshBAN" pitchFamily="2" charset="0"/>
              <a:ea typeface="Times New Roman" pitchFamily="18" charset="0"/>
              <a:cs typeface="NikoshBAN" pitchFamily="2" charset="0"/>
            </a:endParaRPr>
          </a:p>
          <a:p>
            <a:pPr lvl="0" fontAlgn="base">
              <a:spcBef>
                <a:spcPct val="0"/>
              </a:spcBef>
              <a:spcAft>
                <a:spcPct val="0"/>
              </a:spcAft>
            </a:pPr>
            <a:endParaRPr lang="en-US" sz="800" b="1" dirty="0" smtClean="0">
              <a:solidFill>
                <a:schemeClr val="bg1"/>
              </a:solidFill>
              <a:latin typeface="NikoshBAN" pitchFamily="2" charset="0"/>
              <a:ea typeface="Times New Roman" pitchFamily="18" charset="0"/>
              <a:cs typeface="NikoshBAN" pitchFamily="2" charset="0"/>
            </a:endParaRPr>
          </a:p>
          <a:p>
            <a:pPr lvl="0" fontAlgn="base">
              <a:spcBef>
                <a:spcPct val="0"/>
              </a:spcBef>
              <a:spcAft>
                <a:spcPct val="0"/>
              </a:spcAft>
            </a:pPr>
            <a:endParaRPr lang="en-US" sz="800" b="1" dirty="0" smtClean="0">
              <a:solidFill>
                <a:schemeClr val="bg1"/>
              </a:solidFill>
              <a:latin typeface="NikoshBAN" pitchFamily="2" charset="0"/>
              <a:ea typeface="Times New Roman" pitchFamily="18" charset="0"/>
              <a:cs typeface="NikoshBAN" pitchFamily="2" charset="0"/>
            </a:endParaRPr>
          </a:p>
          <a:p>
            <a:pPr lvl="0" fontAlgn="base">
              <a:spcBef>
                <a:spcPct val="0"/>
              </a:spcBef>
              <a:spcAft>
                <a:spcPct val="0"/>
              </a:spcAft>
            </a:pPr>
            <a:endParaRPr lang="en-US" sz="800" b="1" dirty="0" smtClean="0">
              <a:solidFill>
                <a:schemeClr val="bg1"/>
              </a:solidFill>
              <a:latin typeface="NikoshBAN" pitchFamily="2" charset="0"/>
              <a:ea typeface="Times New Roman" pitchFamily="18" charset="0"/>
              <a:cs typeface="NikoshBAN" pitchFamily="2" charset="0"/>
            </a:endParaRPr>
          </a:p>
          <a:p>
            <a:pPr lvl="0" fontAlgn="base">
              <a:spcBef>
                <a:spcPct val="0"/>
              </a:spcBef>
              <a:spcAft>
                <a:spcPct val="0"/>
              </a:spcAft>
            </a:pPr>
            <a:endParaRPr lang="en-US" sz="800" b="1" dirty="0" smtClean="0">
              <a:solidFill>
                <a:schemeClr val="bg1"/>
              </a:solidFill>
              <a:latin typeface="NikoshBAN" pitchFamily="2" charset="0"/>
              <a:ea typeface="Times New Roman" pitchFamily="18" charset="0"/>
              <a:cs typeface="NikoshBAN" pitchFamily="2" charset="0"/>
            </a:endParaRPr>
          </a:p>
          <a:p>
            <a:pPr lvl="0" fontAlgn="base">
              <a:spcBef>
                <a:spcPct val="0"/>
              </a:spcBef>
              <a:spcAft>
                <a:spcPct val="0"/>
              </a:spcAft>
            </a:pPr>
            <a:r>
              <a:rPr lang="en-US" sz="4800" b="1" dirty="0" smtClean="0">
                <a:solidFill>
                  <a:srgbClr val="FFFF00"/>
                </a:solidFill>
                <a:latin typeface="NikoshBAN" pitchFamily="2" charset="0"/>
                <a:ea typeface="Times New Roman" pitchFamily="18" charset="0"/>
                <a:cs typeface="NikoshBAN" pitchFamily="2" charset="0"/>
              </a:rPr>
              <a:t>THANK YOU VERY MUCH.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0" fill="hold"/>
                                        <p:tgtEl>
                                          <p:spTgt spid="3">
                                            <p:bg/>
                                          </p:spTgt>
                                        </p:tgtEl>
                                        <p:attrNameLst>
                                          <p:attrName>ppt_w</p:attrName>
                                        </p:attrNameLst>
                                      </p:cBhvr>
                                      <p:tavLst>
                                        <p:tav tm="0">
                                          <p:val>
                                            <p:fltVal val="0"/>
                                          </p:val>
                                        </p:tav>
                                        <p:tav tm="100000">
                                          <p:val>
                                            <p:strVal val="#ppt_w"/>
                                          </p:val>
                                        </p:tav>
                                      </p:tavLst>
                                    </p:anim>
                                    <p:anim calcmode="lin" valueType="num">
                                      <p:cBhvr>
                                        <p:cTn id="8" dur="5000" fill="hold"/>
                                        <p:tgtEl>
                                          <p:spTgt spid="3">
                                            <p:bg/>
                                          </p:spTgt>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38" presetClass="entr" presetSubtype="0" repeatCount="3000" accel="50000" fill="hold" nodeType="clickEffect">
                                  <p:stCondLst>
                                    <p:cond delay="0"/>
                                  </p:stCondLst>
                                  <p:iterate type="lt">
                                    <p:tmPct val="50000"/>
                                  </p:iterate>
                                  <p:childTnLst>
                                    <p:set>
                                      <p:cBhvr>
                                        <p:cTn id="16" dur="1" fill="hold">
                                          <p:stCondLst>
                                            <p:cond delay="0"/>
                                          </p:stCondLst>
                                        </p:cTn>
                                        <p:tgtEl>
                                          <p:spTgt spid="3">
                                            <p:txEl>
                                              <p:pRg st="41" end="41"/>
                                            </p:txEl>
                                          </p:spTgt>
                                        </p:tgtEl>
                                        <p:attrNameLst>
                                          <p:attrName>style.visibility</p:attrName>
                                        </p:attrNameLst>
                                      </p:cBhvr>
                                      <p:to>
                                        <p:strVal val="visible"/>
                                      </p:to>
                                    </p:set>
                                    <p:set>
                                      <p:cBhvr>
                                        <p:cTn id="17" dur="455" fill="hold">
                                          <p:stCondLst>
                                            <p:cond delay="0"/>
                                          </p:stCondLst>
                                        </p:cTn>
                                        <p:tgtEl>
                                          <p:spTgt spid="3">
                                            <p:txEl>
                                              <p:pRg st="41" end="41"/>
                                            </p:txEl>
                                          </p:spTgt>
                                        </p:tgtEl>
                                        <p:attrNameLst>
                                          <p:attrName>style.rotation</p:attrName>
                                        </p:attrNameLst>
                                      </p:cBhvr>
                                      <p:to>
                                        <p:strVal val="-45.0"/>
                                      </p:to>
                                    </p:set>
                                    <p:anim calcmode="lin" valueType="num">
                                      <p:cBhvr>
                                        <p:cTn id="18" dur="455" fill="hold">
                                          <p:stCondLst>
                                            <p:cond delay="455"/>
                                          </p:stCondLst>
                                        </p:cTn>
                                        <p:tgtEl>
                                          <p:spTgt spid="3">
                                            <p:txEl>
                                              <p:pRg st="41" end="41"/>
                                            </p:txEl>
                                          </p:spTgt>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3">
                                            <p:txEl>
                                              <p:pRg st="41" end="41"/>
                                            </p:txEl>
                                          </p:spTgt>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3">
                                            <p:txEl>
                                              <p:pRg st="41" end="41"/>
                                            </p:txEl>
                                          </p:spTgt>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3">
                                            <p:txEl>
                                              <p:pRg st="41" end="41"/>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7" name="Rectangle 1"/>
          <p:cNvSpPr>
            <a:spLocks noChangeArrowheads="1"/>
          </p:cNvSpPr>
          <p:nvPr/>
        </p:nvSpPr>
        <p:spPr bwMode="auto">
          <a:xfrm>
            <a:off x="0" y="0"/>
            <a:ext cx="9144000"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sz="4800" b="1" dirty="0" smtClean="0">
              <a:latin typeface="NikoshBAN" pitchFamily="2" charset="0"/>
              <a:cs typeface="NikoshBAN" pitchFamily="2" charset="0"/>
            </a:endParaRPr>
          </a:p>
          <a:p>
            <a:r>
              <a:rPr lang="en-US" sz="4800" b="1" dirty="0" smtClean="0">
                <a:latin typeface="NikoshBAN" pitchFamily="2" charset="0"/>
                <a:ea typeface="Times New Roman" pitchFamily="18" charset="0"/>
                <a:cs typeface="NikoshBAN" pitchFamily="2" charset="0"/>
              </a:rPr>
              <a:t>This lesson is made for the learners of </a:t>
            </a:r>
            <a:r>
              <a:rPr lang="en-US" sz="4800" b="1" dirty="0" smtClean="0">
                <a:latin typeface="NikoshBAN" pitchFamily="2" charset="0"/>
                <a:ea typeface="Times New Roman" pitchFamily="18" charset="0"/>
                <a:cs typeface="NikoshBAN" pitchFamily="2" charset="0"/>
              </a:rPr>
              <a:t>class-8. </a:t>
            </a:r>
            <a:r>
              <a:rPr lang="en-US" sz="4800" b="1" dirty="0" smtClean="0">
                <a:latin typeface="NikoshBAN" pitchFamily="2" charset="0"/>
                <a:ea typeface="Times New Roman" pitchFamily="18" charset="0"/>
                <a:cs typeface="NikoshBAN" pitchFamily="2" charset="0"/>
              </a:rPr>
              <a:t>Please exercise them in your native home. You will be benefitted </a:t>
            </a:r>
            <a:r>
              <a:rPr lang="en-US" sz="4800" b="1" dirty="0" err="1" smtClean="0">
                <a:latin typeface="NikoshBAN" pitchFamily="2" charset="0"/>
                <a:ea typeface="Times New Roman" pitchFamily="18" charset="0"/>
                <a:cs typeface="NikoshBAN" pitchFamily="2" charset="0"/>
              </a:rPr>
              <a:t>Insallah</a:t>
            </a:r>
            <a:r>
              <a:rPr lang="en-US" sz="4800" b="1" dirty="0" smtClean="0">
                <a:latin typeface="NikoshBAN" pitchFamily="2" charset="0"/>
                <a:ea typeface="Times New Roman" pitchFamily="18" charset="0"/>
                <a:cs typeface="NikoshBAN" pitchFamily="2" charset="0"/>
              </a:rPr>
              <a:t>.</a:t>
            </a:r>
          </a:p>
          <a:p>
            <a:endParaRPr lang="en-US" sz="3200" b="1"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8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endParaRPr kumimoji="0" lang="en-US" sz="7200" b="1" i="0" u="none" strike="noStrike" cap="none" normalizeH="0" baseline="0" dirty="0" smtClean="0">
              <a:ln>
                <a:noFill/>
              </a:ln>
              <a:solidFill>
                <a:schemeClr val="tx1"/>
              </a:solidFill>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217">
                                            <p:txEl>
                                              <p:pRg st="1" end="1"/>
                                            </p:txEl>
                                          </p:spTgt>
                                        </p:tgtEl>
                                        <p:attrNameLst>
                                          <p:attrName>style.visibility</p:attrName>
                                        </p:attrNameLst>
                                      </p:cBhvr>
                                      <p:to>
                                        <p:strVal val="visible"/>
                                      </p:to>
                                    </p:set>
                                    <p:animEffect transition="in" filter="wipe(down)">
                                      <p:cBhvr>
                                        <p:cTn id="7" dur="580">
                                          <p:stCondLst>
                                            <p:cond delay="0"/>
                                          </p:stCondLst>
                                        </p:cTn>
                                        <p:tgtEl>
                                          <p:spTgt spid="9217">
                                            <p:txEl>
                                              <p:pRg st="1" end="1"/>
                                            </p:txEl>
                                          </p:spTgt>
                                        </p:tgtEl>
                                      </p:cBhvr>
                                    </p:animEffect>
                                    <p:anim calcmode="lin" valueType="num">
                                      <p:cBhvr>
                                        <p:cTn id="8" dur="1822" tmFilter="0,0; 0.14,0.36; 0.43,0.73; 0.71,0.91; 1.0,1.0">
                                          <p:stCondLst>
                                            <p:cond delay="0"/>
                                          </p:stCondLst>
                                        </p:cTn>
                                        <p:tgtEl>
                                          <p:spTgt spid="9217">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217">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217">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217">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217">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9217">
                                            <p:txEl>
                                              <p:pRg st="1" end="1"/>
                                            </p:txEl>
                                          </p:spTgt>
                                        </p:tgtEl>
                                      </p:cBhvr>
                                      <p:to x="100000" y="60000"/>
                                    </p:animScale>
                                    <p:animScale>
                                      <p:cBhvr>
                                        <p:cTn id="14" dur="166" decel="50000">
                                          <p:stCondLst>
                                            <p:cond delay="676"/>
                                          </p:stCondLst>
                                        </p:cTn>
                                        <p:tgtEl>
                                          <p:spTgt spid="9217">
                                            <p:txEl>
                                              <p:pRg st="1" end="1"/>
                                            </p:txEl>
                                          </p:spTgt>
                                        </p:tgtEl>
                                      </p:cBhvr>
                                      <p:to x="100000" y="100000"/>
                                    </p:animScale>
                                    <p:animScale>
                                      <p:cBhvr>
                                        <p:cTn id="15" dur="26">
                                          <p:stCondLst>
                                            <p:cond delay="1312"/>
                                          </p:stCondLst>
                                        </p:cTn>
                                        <p:tgtEl>
                                          <p:spTgt spid="9217">
                                            <p:txEl>
                                              <p:pRg st="1" end="1"/>
                                            </p:txEl>
                                          </p:spTgt>
                                        </p:tgtEl>
                                      </p:cBhvr>
                                      <p:to x="100000" y="80000"/>
                                    </p:animScale>
                                    <p:animScale>
                                      <p:cBhvr>
                                        <p:cTn id="16" dur="166" decel="50000">
                                          <p:stCondLst>
                                            <p:cond delay="1338"/>
                                          </p:stCondLst>
                                        </p:cTn>
                                        <p:tgtEl>
                                          <p:spTgt spid="9217">
                                            <p:txEl>
                                              <p:pRg st="1" end="1"/>
                                            </p:txEl>
                                          </p:spTgt>
                                        </p:tgtEl>
                                      </p:cBhvr>
                                      <p:to x="100000" y="100000"/>
                                    </p:animScale>
                                    <p:animScale>
                                      <p:cBhvr>
                                        <p:cTn id="17" dur="26">
                                          <p:stCondLst>
                                            <p:cond delay="1642"/>
                                          </p:stCondLst>
                                        </p:cTn>
                                        <p:tgtEl>
                                          <p:spTgt spid="9217">
                                            <p:txEl>
                                              <p:pRg st="1" end="1"/>
                                            </p:txEl>
                                          </p:spTgt>
                                        </p:tgtEl>
                                      </p:cBhvr>
                                      <p:to x="100000" y="90000"/>
                                    </p:animScale>
                                    <p:animScale>
                                      <p:cBhvr>
                                        <p:cTn id="18" dur="166" decel="50000">
                                          <p:stCondLst>
                                            <p:cond delay="1668"/>
                                          </p:stCondLst>
                                        </p:cTn>
                                        <p:tgtEl>
                                          <p:spTgt spid="9217">
                                            <p:txEl>
                                              <p:pRg st="1" end="1"/>
                                            </p:txEl>
                                          </p:spTgt>
                                        </p:tgtEl>
                                      </p:cBhvr>
                                      <p:to x="100000" y="100000"/>
                                    </p:animScale>
                                    <p:animScale>
                                      <p:cBhvr>
                                        <p:cTn id="19" dur="26">
                                          <p:stCondLst>
                                            <p:cond delay="1808"/>
                                          </p:stCondLst>
                                        </p:cTn>
                                        <p:tgtEl>
                                          <p:spTgt spid="9217">
                                            <p:txEl>
                                              <p:pRg st="1" end="1"/>
                                            </p:txEl>
                                          </p:spTgt>
                                        </p:tgtEl>
                                      </p:cBhvr>
                                      <p:to x="100000" y="95000"/>
                                    </p:animScale>
                                    <p:animScale>
                                      <p:cBhvr>
                                        <p:cTn id="20" dur="166" decel="50000">
                                          <p:stCondLst>
                                            <p:cond delay="1834"/>
                                          </p:stCondLst>
                                        </p:cTn>
                                        <p:tgtEl>
                                          <p:spTgt spid="9217">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1" name="Rectangle 1"/>
          <p:cNvSpPr>
            <a:spLocks noChangeArrowheads="1"/>
          </p:cNvSpPr>
          <p:nvPr/>
        </p:nvSpPr>
        <p:spPr bwMode="auto">
          <a:xfrm>
            <a:off x="0" y="0"/>
            <a:ext cx="9144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E-mail.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endParaRPr>
          </a:p>
        </p:txBody>
      </p:sp>
      <p:sp>
        <p:nvSpPr>
          <p:cNvPr id="24577" name="Rectangle 1"/>
          <p:cNvSpPr>
            <a:spLocks noChangeArrowheads="1"/>
          </p:cNvSpPr>
          <p:nvPr/>
        </p:nvSpPr>
        <p:spPr bwMode="auto">
          <a:xfrm>
            <a:off x="0" y="1981200"/>
            <a:ext cx="91440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2800" b="1" dirty="0" smtClean="0">
                <a:latin typeface="NikoshBAN" pitchFamily="2" charset="0"/>
                <a:cs typeface="NikoshBAN" pitchFamily="2" charset="0"/>
              </a:rPr>
              <a:t>Suppose your father lives in abroad. He is anxious about your studies as you are a JSC examinee. Now, write an email to your father describing your preparation</a:t>
            </a:r>
          </a:p>
          <a:p>
            <a:r>
              <a:rPr lang="bn-BD" sz="2800" b="1" dirty="0" smtClean="0">
                <a:latin typeface="NikoshBAN" pitchFamily="2" charset="0"/>
                <a:cs typeface="NikoshBAN" pitchFamily="2" charset="0"/>
              </a:rPr>
              <a:t>মনে করো তোমার বাবা বিদেশে থাকেন। তিনি তোমার পড়া-লেখা নিয়ে উদ্বিগ্ন যেহেতু তুমি জে এস সি পরীক্ষার্থী। এখন, জে এস সি পরীক্ষার প্রস্তুতি প্রসঙ্গে জানিয়ে বাবাকে এক খানা ই-মেইল লিখ।</a:t>
            </a:r>
            <a:endParaRPr lang="en-US" sz="2800" b="1" dirty="0" smtClean="0">
              <a:latin typeface="NikoshBAN" pitchFamily="2" charset="0"/>
              <a:cs typeface="NikoshBAN" pitchFamily="2" charset="0"/>
            </a:endParaRPr>
          </a:p>
          <a:p>
            <a:r>
              <a:rPr lang="en-US" sz="2800" b="1" dirty="0" smtClean="0">
                <a:latin typeface="NikoshBAN" pitchFamily="2" charset="0"/>
                <a:cs typeface="NikoshBAN" pitchFamily="2" charset="0"/>
              </a:rPr>
              <a:t>Write a subject line.</a:t>
            </a:r>
          </a:p>
          <a:p>
            <a:r>
              <a:rPr lang="en-US" sz="2800" b="1" dirty="0" smtClean="0">
                <a:latin typeface="NikoshBAN" pitchFamily="2" charset="0"/>
                <a:cs typeface="NikoshBAN" pitchFamily="2" charset="0"/>
              </a:rPr>
              <a:t>Use proper greetings</a:t>
            </a:r>
          </a:p>
          <a:p>
            <a:r>
              <a:rPr lang="en-US" sz="2800" b="1" dirty="0" smtClean="0">
                <a:latin typeface="NikoshBAN" pitchFamily="2" charset="0"/>
                <a:cs typeface="NikoshBAN" pitchFamily="2" charset="0"/>
              </a:rPr>
              <a:t>Give a brief description of your preparation.</a:t>
            </a:r>
          </a:p>
          <a:p>
            <a:r>
              <a:rPr lang="en-US" sz="2800" b="1" dirty="0" smtClean="0">
                <a:latin typeface="NikoshBAN" pitchFamily="2" charset="0"/>
                <a:cs typeface="NikoshBAN" pitchFamily="2" charset="0"/>
              </a:rPr>
              <a:t>Write the closing remark and your name</a:t>
            </a:r>
            <a:endParaRPr lang="en-US" sz="28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0481">
                                            <p:txEl>
                                              <p:pRg st="0" end="0"/>
                                            </p:txEl>
                                          </p:spTgt>
                                        </p:tgtEl>
                                        <p:attrNameLst>
                                          <p:attrName>style.visibility</p:attrName>
                                        </p:attrNameLst>
                                      </p:cBhvr>
                                      <p:to>
                                        <p:strVal val="visible"/>
                                      </p:to>
                                    </p:set>
                                    <p:anim calcmode="lin" valueType="num">
                                      <p:cBhvr>
                                        <p:cTn id="7" dur="1000" fill="hold"/>
                                        <p:tgtEl>
                                          <p:spTgt spid="20481">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048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048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9" presetClass="entr" presetSubtype="10" fill="hold" nodeType="clickEffect">
                                  <p:stCondLst>
                                    <p:cond delay="0"/>
                                  </p:stCondLst>
                                  <p:childTnLst>
                                    <p:set>
                                      <p:cBhvr>
                                        <p:cTn id="13" dur="1" fill="hold">
                                          <p:stCondLst>
                                            <p:cond delay="0"/>
                                          </p:stCondLst>
                                        </p:cTn>
                                        <p:tgtEl>
                                          <p:spTgt spid="24577">
                                            <p:txEl>
                                              <p:pRg st="0" end="0"/>
                                            </p:txEl>
                                          </p:spTgt>
                                        </p:tgtEl>
                                        <p:attrNameLst>
                                          <p:attrName>style.visibility</p:attrName>
                                        </p:attrNameLst>
                                      </p:cBhvr>
                                      <p:to>
                                        <p:strVal val="visible"/>
                                      </p:to>
                                    </p:set>
                                    <p:anim calcmode="lin" valueType="num">
                                      <p:cBhvr>
                                        <p:cTn id="14" dur="5000" fill="hold"/>
                                        <p:tgtEl>
                                          <p:spTgt spid="24577">
                                            <p:txEl>
                                              <p:pRg st="0" end="0"/>
                                            </p:txEl>
                                          </p:spTgt>
                                        </p:tgtEl>
                                        <p:attrNameLst>
                                          <p:attrName>ppt_w</p:attrName>
                                        </p:attrNameLst>
                                      </p:cBhvr>
                                      <p:tavLst>
                                        <p:tav tm="0" fmla="#ppt_w*sin(2.5*pi*$)">
                                          <p:val>
                                            <p:fltVal val="0"/>
                                          </p:val>
                                        </p:tav>
                                        <p:tav tm="100000">
                                          <p:val>
                                            <p:fltVal val="1"/>
                                          </p:val>
                                        </p:tav>
                                      </p:tavLst>
                                    </p:anim>
                                    <p:anim calcmode="lin" valueType="num">
                                      <p:cBhvr>
                                        <p:cTn id="15" dur="5000" fill="hold"/>
                                        <p:tgtEl>
                                          <p:spTgt spid="2457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9" presetClass="entr" presetSubtype="10" fill="hold" nodeType="clickEffect">
                                  <p:stCondLst>
                                    <p:cond delay="0"/>
                                  </p:stCondLst>
                                  <p:childTnLst>
                                    <p:set>
                                      <p:cBhvr>
                                        <p:cTn id="19" dur="1" fill="hold">
                                          <p:stCondLst>
                                            <p:cond delay="0"/>
                                          </p:stCondLst>
                                        </p:cTn>
                                        <p:tgtEl>
                                          <p:spTgt spid="24577">
                                            <p:txEl>
                                              <p:pRg st="1" end="1"/>
                                            </p:txEl>
                                          </p:spTgt>
                                        </p:tgtEl>
                                        <p:attrNameLst>
                                          <p:attrName>style.visibility</p:attrName>
                                        </p:attrNameLst>
                                      </p:cBhvr>
                                      <p:to>
                                        <p:strVal val="visible"/>
                                      </p:to>
                                    </p:set>
                                    <p:anim calcmode="lin" valueType="num">
                                      <p:cBhvr>
                                        <p:cTn id="20" dur="5000" fill="hold"/>
                                        <p:tgtEl>
                                          <p:spTgt spid="24577">
                                            <p:txEl>
                                              <p:pRg st="1" end="1"/>
                                            </p:txEl>
                                          </p:spTgt>
                                        </p:tgtEl>
                                        <p:attrNameLst>
                                          <p:attrName>ppt_w</p:attrName>
                                        </p:attrNameLst>
                                      </p:cBhvr>
                                      <p:tavLst>
                                        <p:tav tm="0" fmla="#ppt_w*sin(2.5*pi*$)">
                                          <p:val>
                                            <p:fltVal val="0"/>
                                          </p:val>
                                        </p:tav>
                                        <p:tav tm="100000">
                                          <p:val>
                                            <p:fltVal val="1"/>
                                          </p:val>
                                        </p:tav>
                                      </p:tavLst>
                                    </p:anim>
                                    <p:anim calcmode="lin" valueType="num">
                                      <p:cBhvr>
                                        <p:cTn id="21" dur="5000" fill="hold"/>
                                        <p:tgtEl>
                                          <p:spTgt spid="2457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9" presetClass="entr" presetSubtype="10" fill="hold" nodeType="clickEffect">
                                  <p:stCondLst>
                                    <p:cond delay="0"/>
                                  </p:stCondLst>
                                  <p:childTnLst>
                                    <p:set>
                                      <p:cBhvr>
                                        <p:cTn id="25" dur="1" fill="hold">
                                          <p:stCondLst>
                                            <p:cond delay="0"/>
                                          </p:stCondLst>
                                        </p:cTn>
                                        <p:tgtEl>
                                          <p:spTgt spid="24577">
                                            <p:txEl>
                                              <p:pRg st="2" end="2"/>
                                            </p:txEl>
                                          </p:spTgt>
                                        </p:tgtEl>
                                        <p:attrNameLst>
                                          <p:attrName>style.visibility</p:attrName>
                                        </p:attrNameLst>
                                      </p:cBhvr>
                                      <p:to>
                                        <p:strVal val="visible"/>
                                      </p:to>
                                    </p:set>
                                    <p:anim calcmode="lin" valueType="num">
                                      <p:cBhvr>
                                        <p:cTn id="26" dur="5000" fill="hold"/>
                                        <p:tgtEl>
                                          <p:spTgt spid="24577">
                                            <p:txEl>
                                              <p:pRg st="2" end="2"/>
                                            </p:txEl>
                                          </p:spTgt>
                                        </p:tgtEl>
                                        <p:attrNameLst>
                                          <p:attrName>ppt_w</p:attrName>
                                        </p:attrNameLst>
                                      </p:cBhvr>
                                      <p:tavLst>
                                        <p:tav tm="0" fmla="#ppt_w*sin(2.5*pi*$)">
                                          <p:val>
                                            <p:fltVal val="0"/>
                                          </p:val>
                                        </p:tav>
                                        <p:tav tm="100000">
                                          <p:val>
                                            <p:fltVal val="1"/>
                                          </p:val>
                                        </p:tav>
                                      </p:tavLst>
                                    </p:anim>
                                    <p:anim calcmode="lin" valueType="num">
                                      <p:cBhvr>
                                        <p:cTn id="27" dur="5000" fill="hold"/>
                                        <p:tgtEl>
                                          <p:spTgt spid="2457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9" presetClass="entr" presetSubtype="10" fill="hold" nodeType="clickEffect">
                                  <p:stCondLst>
                                    <p:cond delay="0"/>
                                  </p:stCondLst>
                                  <p:childTnLst>
                                    <p:set>
                                      <p:cBhvr>
                                        <p:cTn id="31" dur="1" fill="hold">
                                          <p:stCondLst>
                                            <p:cond delay="0"/>
                                          </p:stCondLst>
                                        </p:cTn>
                                        <p:tgtEl>
                                          <p:spTgt spid="24577">
                                            <p:txEl>
                                              <p:pRg st="3" end="3"/>
                                            </p:txEl>
                                          </p:spTgt>
                                        </p:tgtEl>
                                        <p:attrNameLst>
                                          <p:attrName>style.visibility</p:attrName>
                                        </p:attrNameLst>
                                      </p:cBhvr>
                                      <p:to>
                                        <p:strVal val="visible"/>
                                      </p:to>
                                    </p:set>
                                    <p:anim calcmode="lin" valueType="num">
                                      <p:cBhvr>
                                        <p:cTn id="32" dur="5000" fill="hold"/>
                                        <p:tgtEl>
                                          <p:spTgt spid="24577">
                                            <p:txEl>
                                              <p:pRg st="3" end="3"/>
                                            </p:txEl>
                                          </p:spTgt>
                                        </p:tgtEl>
                                        <p:attrNameLst>
                                          <p:attrName>ppt_w</p:attrName>
                                        </p:attrNameLst>
                                      </p:cBhvr>
                                      <p:tavLst>
                                        <p:tav tm="0" fmla="#ppt_w*sin(2.5*pi*$)">
                                          <p:val>
                                            <p:fltVal val="0"/>
                                          </p:val>
                                        </p:tav>
                                        <p:tav tm="100000">
                                          <p:val>
                                            <p:fltVal val="1"/>
                                          </p:val>
                                        </p:tav>
                                      </p:tavLst>
                                    </p:anim>
                                    <p:anim calcmode="lin" valueType="num">
                                      <p:cBhvr>
                                        <p:cTn id="33" dur="5000" fill="hold"/>
                                        <p:tgtEl>
                                          <p:spTgt spid="2457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9" presetClass="entr" presetSubtype="10" fill="hold" nodeType="clickEffect">
                                  <p:stCondLst>
                                    <p:cond delay="0"/>
                                  </p:stCondLst>
                                  <p:childTnLst>
                                    <p:set>
                                      <p:cBhvr>
                                        <p:cTn id="37" dur="1" fill="hold">
                                          <p:stCondLst>
                                            <p:cond delay="0"/>
                                          </p:stCondLst>
                                        </p:cTn>
                                        <p:tgtEl>
                                          <p:spTgt spid="24577">
                                            <p:txEl>
                                              <p:pRg st="4" end="4"/>
                                            </p:txEl>
                                          </p:spTgt>
                                        </p:tgtEl>
                                        <p:attrNameLst>
                                          <p:attrName>style.visibility</p:attrName>
                                        </p:attrNameLst>
                                      </p:cBhvr>
                                      <p:to>
                                        <p:strVal val="visible"/>
                                      </p:to>
                                    </p:set>
                                    <p:anim calcmode="lin" valueType="num">
                                      <p:cBhvr>
                                        <p:cTn id="38" dur="5000" fill="hold"/>
                                        <p:tgtEl>
                                          <p:spTgt spid="24577">
                                            <p:txEl>
                                              <p:pRg st="4" end="4"/>
                                            </p:txEl>
                                          </p:spTgt>
                                        </p:tgtEl>
                                        <p:attrNameLst>
                                          <p:attrName>ppt_w</p:attrName>
                                        </p:attrNameLst>
                                      </p:cBhvr>
                                      <p:tavLst>
                                        <p:tav tm="0" fmla="#ppt_w*sin(2.5*pi*$)">
                                          <p:val>
                                            <p:fltVal val="0"/>
                                          </p:val>
                                        </p:tav>
                                        <p:tav tm="100000">
                                          <p:val>
                                            <p:fltVal val="1"/>
                                          </p:val>
                                        </p:tav>
                                      </p:tavLst>
                                    </p:anim>
                                    <p:anim calcmode="lin" valueType="num">
                                      <p:cBhvr>
                                        <p:cTn id="39" dur="5000" fill="hold"/>
                                        <p:tgtEl>
                                          <p:spTgt spid="24577">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9" presetClass="entr" presetSubtype="10" fill="hold" nodeType="clickEffect">
                                  <p:stCondLst>
                                    <p:cond delay="0"/>
                                  </p:stCondLst>
                                  <p:childTnLst>
                                    <p:set>
                                      <p:cBhvr>
                                        <p:cTn id="43" dur="1" fill="hold">
                                          <p:stCondLst>
                                            <p:cond delay="0"/>
                                          </p:stCondLst>
                                        </p:cTn>
                                        <p:tgtEl>
                                          <p:spTgt spid="24577">
                                            <p:txEl>
                                              <p:pRg st="5" end="5"/>
                                            </p:txEl>
                                          </p:spTgt>
                                        </p:tgtEl>
                                        <p:attrNameLst>
                                          <p:attrName>style.visibility</p:attrName>
                                        </p:attrNameLst>
                                      </p:cBhvr>
                                      <p:to>
                                        <p:strVal val="visible"/>
                                      </p:to>
                                    </p:set>
                                    <p:anim calcmode="lin" valueType="num">
                                      <p:cBhvr>
                                        <p:cTn id="44" dur="5000" fill="hold"/>
                                        <p:tgtEl>
                                          <p:spTgt spid="24577">
                                            <p:txEl>
                                              <p:pRg st="5" end="5"/>
                                            </p:txEl>
                                          </p:spTgt>
                                        </p:tgtEl>
                                        <p:attrNameLst>
                                          <p:attrName>ppt_w</p:attrName>
                                        </p:attrNameLst>
                                      </p:cBhvr>
                                      <p:tavLst>
                                        <p:tav tm="0" fmla="#ppt_w*sin(2.5*pi*$)">
                                          <p:val>
                                            <p:fltVal val="0"/>
                                          </p:val>
                                        </p:tav>
                                        <p:tav tm="100000">
                                          <p:val>
                                            <p:fltVal val="1"/>
                                          </p:val>
                                        </p:tav>
                                      </p:tavLst>
                                    </p:anim>
                                    <p:anim calcmode="lin" valueType="num">
                                      <p:cBhvr>
                                        <p:cTn id="45" dur="5000" fill="hold"/>
                                        <p:tgtEl>
                                          <p:spTgt spid="24577">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29" name="Rectangle 1"/>
          <p:cNvSpPr>
            <a:spLocks noChangeArrowheads="1"/>
          </p:cNvSpPr>
          <p:nvPr/>
        </p:nvSpPr>
        <p:spPr bwMode="auto">
          <a:xfrm>
            <a:off x="0" y="0"/>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smtClean="0">
                <a:latin typeface="NikoshBAN" pitchFamily="2" charset="0"/>
                <a:cs typeface="NikoshBAN" pitchFamily="2" charset="0"/>
              </a:rPr>
              <a:t>Answer.</a:t>
            </a:r>
          </a:p>
          <a:p>
            <a:r>
              <a:rPr lang="en-US" sz="2000" b="1" dirty="0" smtClean="0">
                <a:latin typeface="NikoshBAN" pitchFamily="2" charset="0"/>
                <a:cs typeface="NikoshBAN" pitchFamily="2" charset="0"/>
              </a:rPr>
              <a:t>From: millat@gmail.com</a:t>
            </a:r>
          </a:p>
          <a:p>
            <a:r>
              <a:rPr lang="en-US" sz="2000" b="1" dirty="0" smtClean="0">
                <a:latin typeface="NikoshBAN" pitchFamily="2" charset="0"/>
                <a:cs typeface="NikoshBAN" pitchFamily="2" charset="0"/>
              </a:rPr>
              <a:t>To: </a:t>
            </a:r>
            <a:r>
              <a:rPr lang="en-US" sz="2000" b="1" dirty="0" err="1" smtClean="0">
                <a:latin typeface="NikoshBAN" pitchFamily="2" charset="0"/>
                <a:cs typeface="NikoshBAN" pitchFamily="2" charset="0"/>
              </a:rPr>
              <a:t>mjamil</a:t>
            </a:r>
            <a:r>
              <a:rPr lang="en-US" sz="2000" b="1" dirty="0" smtClean="0">
                <a:latin typeface="NikoshBAN" pitchFamily="2" charset="0"/>
                <a:cs typeface="NikoshBAN" pitchFamily="2" charset="0"/>
              </a:rPr>
              <a:t>@ yahoo.com</a:t>
            </a:r>
          </a:p>
          <a:p>
            <a:r>
              <a:rPr lang="en-US" sz="2000" b="1" dirty="0" smtClean="0">
                <a:latin typeface="NikoshBAN" pitchFamily="2" charset="0"/>
                <a:cs typeface="NikoshBAN" pitchFamily="2" charset="0"/>
              </a:rPr>
              <a:t>Subject: Preparation for the JCS exam.</a:t>
            </a:r>
          </a:p>
          <a:p>
            <a:r>
              <a:rPr lang="en-US" sz="2000" b="1" dirty="0" smtClean="0">
                <a:latin typeface="NikoshBAN" pitchFamily="2" charset="0"/>
                <a:cs typeface="NikoshBAN" pitchFamily="2" charset="0"/>
              </a:rPr>
              <a:t>Sent: Monday 07May, 2021. 10 am.</a:t>
            </a:r>
          </a:p>
          <a:p>
            <a:r>
              <a:rPr lang="en-US" sz="2000" b="1" dirty="0" smtClean="0">
                <a:latin typeface="NikoshBAN" pitchFamily="2" charset="0"/>
                <a:cs typeface="NikoshBAN" pitchFamily="2" charset="0"/>
              </a:rPr>
              <a:t>Dear father</a:t>
            </a:r>
          </a:p>
          <a:p>
            <a:r>
              <a:rPr lang="en-US" sz="2000" b="1" dirty="0" smtClean="0">
                <a:latin typeface="NikoshBAN" pitchFamily="2" charset="0"/>
                <a:cs typeface="NikoshBAN" pitchFamily="2" charset="0"/>
              </a:rPr>
              <a:t>This e-mail will find you hale and hearty. From your last email, I have come to learn that you are interested to know my preparation for the Junior School Certificate Examination. It is true that I had some weakness in English and mathematics. I got much help from our English teacher Mr. </a:t>
            </a:r>
            <a:r>
              <a:rPr lang="en-US" sz="2000" b="1" dirty="0" err="1" smtClean="0">
                <a:latin typeface="NikoshBAN" pitchFamily="2" charset="0"/>
                <a:cs typeface="NikoshBAN" pitchFamily="2" charset="0"/>
              </a:rPr>
              <a:t>Idris</a:t>
            </a:r>
            <a:r>
              <a:rPr lang="en-US" sz="2000" b="1" dirty="0" smtClean="0">
                <a:latin typeface="NikoshBAN" pitchFamily="2" charset="0"/>
                <a:cs typeface="NikoshBAN" pitchFamily="2" charset="0"/>
              </a:rPr>
              <a:t> Mubarak and mathematics teacher Mr. Rashid Ahmad. I have got self-confidence in English and mathematics with the blessing of all. I can do well in the coming JSC Examination </a:t>
            </a:r>
            <a:r>
              <a:rPr lang="en-US" sz="2000" b="1" dirty="0" err="1" smtClean="0">
                <a:latin typeface="NikoshBAN" pitchFamily="2" charset="0"/>
                <a:cs typeface="NikoshBAN" pitchFamily="2" charset="0"/>
              </a:rPr>
              <a:t>Insallah</a:t>
            </a:r>
            <a:r>
              <a:rPr lang="en-US" sz="2000" b="1" dirty="0" smtClean="0">
                <a:latin typeface="NikoshBAN" pitchFamily="2" charset="0"/>
                <a:cs typeface="NikoshBAN" pitchFamily="2" charset="0"/>
              </a:rPr>
              <a:t>.</a:t>
            </a:r>
          </a:p>
          <a:p>
            <a:r>
              <a:rPr lang="en-US" sz="2000" b="1" dirty="0" smtClean="0">
                <a:latin typeface="NikoshBAN" pitchFamily="2" charset="0"/>
                <a:cs typeface="NikoshBAN" pitchFamily="2" charset="0"/>
              </a:rPr>
              <a:t>However, pray for me to almighty Allah so that I can appear in the coming examination safe and sound.</a:t>
            </a:r>
          </a:p>
          <a:p>
            <a:r>
              <a:rPr lang="en-US" sz="2000" b="1" dirty="0" smtClean="0">
                <a:latin typeface="NikoshBAN" pitchFamily="2" charset="0"/>
                <a:cs typeface="NikoshBAN" pitchFamily="2" charset="0"/>
              </a:rPr>
              <a:t>Affectionately yours</a:t>
            </a:r>
          </a:p>
          <a:p>
            <a:r>
              <a:rPr lang="en-US" sz="2000" b="1" dirty="0" err="1" smtClean="0">
                <a:latin typeface="NikoshBAN" pitchFamily="2" charset="0"/>
                <a:cs typeface="NikoshBAN" pitchFamily="2" charset="0"/>
              </a:rPr>
              <a:t>Millat</a:t>
            </a:r>
            <a:r>
              <a:rPr lang="en-US" sz="2000" b="1" dirty="0" smtClean="0">
                <a:latin typeface="NikoshBAN" pitchFamily="2" charset="0"/>
                <a:cs typeface="NikoshBAN" pitchFamily="2" charset="0"/>
              </a:rPr>
              <a:t>.</a:t>
            </a:r>
            <a:endParaRPr lang="en-US" sz="20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2529">
                                            <p:txEl>
                                              <p:pRg st="0" end="0"/>
                                            </p:txEl>
                                          </p:spTgt>
                                        </p:tgtEl>
                                        <p:attrNameLst>
                                          <p:attrName>style.visibility</p:attrName>
                                        </p:attrNameLst>
                                      </p:cBhvr>
                                      <p:to>
                                        <p:strVal val="visible"/>
                                      </p:to>
                                    </p:set>
                                    <p:animEffect transition="in" filter="wheel(4)">
                                      <p:cBhvr>
                                        <p:cTn id="7" dur="2000"/>
                                        <p:tgtEl>
                                          <p:spTgt spid="225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22529">
                                            <p:txEl>
                                              <p:pRg st="1" end="1"/>
                                            </p:txEl>
                                          </p:spTgt>
                                        </p:tgtEl>
                                        <p:attrNameLst>
                                          <p:attrName>style.visibility</p:attrName>
                                        </p:attrNameLst>
                                      </p:cBhvr>
                                      <p:to>
                                        <p:strVal val="visible"/>
                                      </p:to>
                                    </p:set>
                                    <p:animEffect transition="in" filter="wheel(4)">
                                      <p:cBhvr>
                                        <p:cTn id="12" dur="2000"/>
                                        <p:tgtEl>
                                          <p:spTgt spid="225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22529">
                                            <p:txEl>
                                              <p:pRg st="2" end="2"/>
                                            </p:txEl>
                                          </p:spTgt>
                                        </p:tgtEl>
                                        <p:attrNameLst>
                                          <p:attrName>style.visibility</p:attrName>
                                        </p:attrNameLst>
                                      </p:cBhvr>
                                      <p:to>
                                        <p:strVal val="visible"/>
                                      </p:to>
                                    </p:set>
                                    <p:animEffect transition="in" filter="wheel(4)">
                                      <p:cBhvr>
                                        <p:cTn id="17" dur="2000"/>
                                        <p:tgtEl>
                                          <p:spTgt spid="225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22529">
                                            <p:txEl>
                                              <p:pRg st="3" end="3"/>
                                            </p:txEl>
                                          </p:spTgt>
                                        </p:tgtEl>
                                        <p:attrNameLst>
                                          <p:attrName>style.visibility</p:attrName>
                                        </p:attrNameLst>
                                      </p:cBhvr>
                                      <p:to>
                                        <p:strVal val="visible"/>
                                      </p:to>
                                    </p:set>
                                    <p:animEffect transition="in" filter="wheel(4)">
                                      <p:cBhvr>
                                        <p:cTn id="22" dur="2000"/>
                                        <p:tgtEl>
                                          <p:spTgt spid="2252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22529">
                                            <p:txEl>
                                              <p:pRg st="4" end="4"/>
                                            </p:txEl>
                                          </p:spTgt>
                                        </p:tgtEl>
                                        <p:attrNameLst>
                                          <p:attrName>style.visibility</p:attrName>
                                        </p:attrNameLst>
                                      </p:cBhvr>
                                      <p:to>
                                        <p:strVal val="visible"/>
                                      </p:to>
                                    </p:set>
                                    <p:animEffect transition="in" filter="wheel(4)">
                                      <p:cBhvr>
                                        <p:cTn id="27" dur="2000"/>
                                        <p:tgtEl>
                                          <p:spTgt spid="2252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22529">
                                            <p:txEl>
                                              <p:pRg st="5" end="5"/>
                                            </p:txEl>
                                          </p:spTgt>
                                        </p:tgtEl>
                                        <p:attrNameLst>
                                          <p:attrName>style.visibility</p:attrName>
                                        </p:attrNameLst>
                                      </p:cBhvr>
                                      <p:to>
                                        <p:strVal val="visible"/>
                                      </p:to>
                                    </p:set>
                                    <p:animEffect transition="in" filter="wheel(4)">
                                      <p:cBhvr>
                                        <p:cTn id="32" dur="2000"/>
                                        <p:tgtEl>
                                          <p:spTgt spid="2252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nodeType="clickEffect">
                                  <p:stCondLst>
                                    <p:cond delay="0"/>
                                  </p:stCondLst>
                                  <p:childTnLst>
                                    <p:set>
                                      <p:cBhvr>
                                        <p:cTn id="36" dur="1" fill="hold">
                                          <p:stCondLst>
                                            <p:cond delay="0"/>
                                          </p:stCondLst>
                                        </p:cTn>
                                        <p:tgtEl>
                                          <p:spTgt spid="22529">
                                            <p:txEl>
                                              <p:pRg st="6" end="6"/>
                                            </p:txEl>
                                          </p:spTgt>
                                        </p:tgtEl>
                                        <p:attrNameLst>
                                          <p:attrName>style.visibility</p:attrName>
                                        </p:attrNameLst>
                                      </p:cBhvr>
                                      <p:to>
                                        <p:strVal val="visible"/>
                                      </p:to>
                                    </p:set>
                                    <p:animEffect transition="in" filter="wheel(4)">
                                      <p:cBhvr>
                                        <p:cTn id="37" dur="2000"/>
                                        <p:tgtEl>
                                          <p:spTgt spid="2252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nodeType="clickEffect">
                                  <p:stCondLst>
                                    <p:cond delay="0"/>
                                  </p:stCondLst>
                                  <p:childTnLst>
                                    <p:set>
                                      <p:cBhvr>
                                        <p:cTn id="41" dur="1" fill="hold">
                                          <p:stCondLst>
                                            <p:cond delay="0"/>
                                          </p:stCondLst>
                                        </p:cTn>
                                        <p:tgtEl>
                                          <p:spTgt spid="22529">
                                            <p:txEl>
                                              <p:pRg st="7" end="7"/>
                                            </p:txEl>
                                          </p:spTgt>
                                        </p:tgtEl>
                                        <p:attrNameLst>
                                          <p:attrName>style.visibility</p:attrName>
                                        </p:attrNameLst>
                                      </p:cBhvr>
                                      <p:to>
                                        <p:strVal val="visible"/>
                                      </p:to>
                                    </p:set>
                                    <p:animEffect transition="in" filter="wheel(4)">
                                      <p:cBhvr>
                                        <p:cTn id="42" dur="2000"/>
                                        <p:tgtEl>
                                          <p:spTgt spid="2252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4" fill="hold" nodeType="clickEffect">
                                  <p:stCondLst>
                                    <p:cond delay="0"/>
                                  </p:stCondLst>
                                  <p:childTnLst>
                                    <p:set>
                                      <p:cBhvr>
                                        <p:cTn id="46" dur="1" fill="hold">
                                          <p:stCondLst>
                                            <p:cond delay="0"/>
                                          </p:stCondLst>
                                        </p:cTn>
                                        <p:tgtEl>
                                          <p:spTgt spid="22529">
                                            <p:txEl>
                                              <p:pRg st="8" end="8"/>
                                            </p:txEl>
                                          </p:spTgt>
                                        </p:tgtEl>
                                        <p:attrNameLst>
                                          <p:attrName>style.visibility</p:attrName>
                                        </p:attrNameLst>
                                      </p:cBhvr>
                                      <p:to>
                                        <p:strVal val="visible"/>
                                      </p:to>
                                    </p:set>
                                    <p:animEffect transition="in" filter="wheel(4)">
                                      <p:cBhvr>
                                        <p:cTn id="47" dur="2000"/>
                                        <p:tgtEl>
                                          <p:spTgt spid="2252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4" fill="hold" nodeType="clickEffect">
                                  <p:stCondLst>
                                    <p:cond delay="0"/>
                                  </p:stCondLst>
                                  <p:childTnLst>
                                    <p:set>
                                      <p:cBhvr>
                                        <p:cTn id="51" dur="1" fill="hold">
                                          <p:stCondLst>
                                            <p:cond delay="0"/>
                                          </p:stCondLst>
                                        </p:cTn>
                                        <p:tgtEl>
                                          <p:spTgt spid="22529">
                                            <p:txEl>
                                              <p:pRg st="9" end="9"/>
                                            </p:txEl>
                                          </p:spTgt>
                                        </p:tgtEl>
                                        <p:attrNameLst>
                                          <p:attrName>style.visibility</p:attrName>
                                        </p:attrNameLst>
                                      </p:cBhvr>
                                      <p:to>
                                        <p:strVal val="visible"/>
                                      </p:to>
                                    </p:set>
                                    <p:animEffect transition="in" filter="wheel(4)">
                                      <p:cBhvr>
                                        <p:cTn id="52" dur="2000"/>
                                        <p:tgtEl>
                                          <p:spTgt spid="2252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1" name="Rectangle 1"/>
          <p:cNvSpPr>
            <a:spLocks noChangeArrowheads="1"/>
          </p:cNvSpPr>
          <p:nvPr/>
        </p:nvSpPr>
        <p:spPr bwMode="auto">
          <a:xfrm>
            <a:off x="0" y="0"/>
            <a:ext cx="91440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2800" b="1" dirty="0" smtClean="0">
                <a:latin typeface="NikoshBAN" pitchFamily="2" charset="0"/>
                <a:cs typeface="NikoshBAN" pitchFamily="2" charset="0"/>
              </a:rPr>
              <a:t>Suppose you are </a:t>
            </a:r>
            <a:r>
              <a:rPr lang="en-US" sz="2800" b="1" dirty="0" err="1" smtClean="0">
                <a:latin typeface="NikoshBAN" pitchFamily="2" charset="0"/>
                <a:cs typeface="NikoshBAN" pitchFamily="2" charset="0"/>
              </a:rPr>
              <a:t>Suman</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Samia</a:t>
            </a:r>
            <a:r>
              <a:rPr lang="en-US" sz="2800" b="1" dirty="0" smtClean="0">
                <a:latin typeface="NikoshBAN" pitchFamily="2" charset="0"/>
                <a:cs typeface="NikoshBAN" pitchFamily="2" charset="0"/>
              </a:rPr>
              <a:t> and you have recently celebrated your 14</a:t>
            </a:r>
            <a:r>
              <a:rPr lang="en-US" sz="2800" b="1" baseline="30000" dirty="0" smtClean="0">
                <a:latin typeface="NikoshBAN" pitchFamily="2" charset="0"/>
                <a:cs typeface="NikoshBAN" pitchFamily="2" charset="0"/>
              </a:rPr>
              <a:t>th</a:t>
            </a:r>
            <a:r>
              <a:rPr lang="en-US" sz="2800" b="1" dirty="0" smtClean="0">
                <a:latin typeface="NikoshBAN" pitchFamily="2" charset="0"/>
                <a:cs typeface="NikoshBAN" pitchFamily="2" charset="0"/>
              </a:rPr>
              <a:t> birth day in your residence. Unfortunately one of your best friends </a:t>
            </a:r>
            <a:r>
              <a:rPr lang="en-US" sz="2800" b="1" dirty="0" err="1" smtClean="0">
                <a:latin typeface="NikoshBAN" pitchFamily="2" charset="0"/>
                <a:cs typeface="NikoshBAN" pitchFamily="2" charset="0"/>
              </a:rPr>
              <a:t>Nadim</a:t>
            </a:r>
            <a:r>
              <a:rPr lang="en-US" sz="2800" b="1" dirty="0" smtClean="0">
                <a:latin typeface="NikoshBAN" pitchFamily="2" charset="0"/>
                <a:cs typeface="NikoshBAN" pitchFamily="2" charset="0"/>
              </a:rPr>
              <a:t>/Nadia could not attend your birth day party. But he/she sent a wonderful gift for you. Now, write an email to your friend thanking him/her for the gift. The e-mail can be sent to </a:t>
            </a:r>
            <a:r>
              <a:rPr lang="en-US" sz="2800" b="1" u="sng" dirty="0" smtClean="0">
                <a:latin typeface="NikoshBAN" pitchFamily="2" charset="0"/>
                <a:cs typeface="NikoshBAN" pitchFamily="2" charset="0"/>
                <a:hlinkClick r:id="rId3"/>
              </a:rPr>
              <a:t>nadim@gmail.com/</a:t>
            </a:r>
            <a:r>
              <a:rPr lang="en-US" sz="2800" b="1" dirty="0" smtClean="0">
                <a:latin typeface="NikoshBAN" pitchFamily="2" charset="0"/>
                <a:cs typeface="NikoshBAN" pitchFamily="2" charset="0"/>
              </a:rPr>
              <a:t> </a:t>
            </a:r>
            <a:r>
              <a:rPr lang="en-US" sz="2800" b="1" u="sng" dirty="0" smtClean="0">
                <a:latin typeface="NikoshBAN" pitchFamily="2" charset="0"/>
                <a:cs typeface="NikoshBAN" pitchFamily="2" charset="0"/>
                <a:hlinkClick r:id="rId4"/>
              </a:rPr>
              <a:t>nadia@gmail.com</a:t>
            </a:r>
            <a:r>
              <a:rPr lang="en-US" sz="2800" b="1" dirty="0" smtClean="0">
                <a:latin typeface="NikoshBAN" pitchFamily="2" charset="0"/>
                <a:cs typeface="NikoshBAN" pitchFamily="2" charset="0"/>
              </a:rPr>
              <a:t>.</a:t>
            </a:r>
          </a:p>
          <a:p>
            <a:r>
              <a:rPr lang="bn-BD" sz="2800" b="1" dirty="0" smtClean="0">
                <a:latin typeface="NikoshBAN" pitchFamily="2" charset="0"/>
                <a:cs typeface="NikoshBAN" pitchFamily="2" charset="0"/>
              </a:rPr>
              <a:t>মনে কর তুমি সুমন/সামিয়া এবং সাম্প্রতিক তুমি তোমার বাসায় তোমার ১৪তম জম্মদিবস উদযাপন করেছ। দূর্ভাগ্য বশতঃ তোমার বন্ধু সুমন/ বান্ধবী নাদিয়া উপস্থিত হতে পারেনি। এখন, তোমার বন্ধু/বান্ধবীকে তার দেয়া পুরষ্কারের জন্য ধন্যবাদ জানিয়ে একখানা ই-মেইল লিখ। ই-মেইলটি </a:t>
            </a:r>
            <a:r>
              <a:rPr lang="en-US" sz="2800" b="1" u="sng" dirty="0" smtClean="0">
                <a:latin typeface="NikoshBAN" pitchFamily="2" charset="0"/>
                <a:cs typeface="NikoshBAN" pitchFamily="2" charset="0"/>
                <a:hlinkClick r:id="rId3"/>
              </a:rPr>
              <a:t>nadim@gmail.com/</a:t>
            </a:r>
            <a:r>
              <a:rPr lang="en-US" sz="2800" b="1" dirty="0" smtClean="0">
                <a:latin typeface="NikoshBAN" pitchFamily="2" charset="0"/>
                <a:cs typeface="NikoshBAN" pitchFamily="2" charset="0"/>
              </a:rPr>
              <a:t> </a:t>
            </a:r>
            <a:r>
              <a:rPr lang="en-US" sz="2800" b="1" u="sng" dirty="0" smtClean="0">
                <a:latin typeface="NikoshBAN" pitchFamily="2" charset="0"/>
                <a:cs typeface="NikoshBAN" pitchFamily="2" charset="0"/>
                <a:hlinkClick r:id="rId4"/>
              </a:rPr>
              <a:t>nadia@gmail.com</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ঠিকানায়</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পাঠাবে</a:t>
            </a:r>
            <a:r>
              <a:rPr lang="en-US" sz="2800" b="1" dirty="0" smtClean="0">
                <a:latin typeface="NikoshBAN" pitchFamily="2" charset="0"/>
                <a:cs typeface="NikoshBAN" pitchFamily="2" charset="0"/>
              </a:rPr>
              <a:t>।</a:t>
            </a:r>
            <a:endParaRPr lang="en-US" sz="28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20481">
                                            <p:txEl>
                                              <p:pRg st="0" end="0"/>
                                            </p:txEl>
                                          </p:spTgt>
                                        </p:tgtEl>
                                        <p:attrNameLst>
                                          <p:attrName>style.visibility</p:attrName>
                                        </p:attrNameLst>
                                      </p:cBhvr>
                                      <p:to>
                                        <p:strVal val="visible"/>
                                      </p:to>
                                    </p:set>
                                    <p:anim calcmode="lin" valueType="num">
                                      <p:cBhvr>
                                        <p:cTn id="7" dur="5000" fill="hold"/>
                                        <p:tgtEl>
                                          <p:spTgt spid="20481">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2048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nodeType="clickEffect">
                                  <p:stCondLst>
                                    <p:cond delay="0"/>
                                  </p:stCondLst>
                                  <p:childTnLst>
                                    <p:set>
                                      <p:cBhvr>
                                        <p:cTn id="12" dur="1" fill="hold">
                                          <p:stCondLst>
                                            <p:cond delay="0"/>
                                          </p:stCondLst>
                                        </p:cTn>
                                        <p:tgtEl>
                                          <p:spTgt spid="20481">
                                            <p:txEl>
                                              <p:pRg st="1" end="1"/>
                                            </p:txEl>
                                          </p:spTgt>
                                        </p:tgtEl>
                                        <p:attrNameLst>
                                          <p:attrName>style.visibility</p:attrName>
                                        </p:attrNameLst>
                                      </p:cBhvr>
                                      <p:to>
                                        <p:strVal val="visible"/>
                                      </p:to>
                                    </p:set>
                                    <p:anim calcmode="lin" valueType="num">
                                      <p:cBhvr>
                                        <p:cTn id="13" dur="5000" fill="hold"/>
                                        <p:tgtEl>
                                          <p:spTgt spid="20481">
                                            <p:txEl>
                                              <p:pRg st="1" end="1"/>
                                            </p:txEl>
                                          </p:spTgt>
                                        </p:tgtEl>
                                        <p:attrNameLst>
                                          <p:attrName>ppt_w</p:attrName>
                                        </p:attrNameLst>
                                      </p:cBhvr>
                                      <p:tavLst>
                                        <p:tav tm="0" fmla="#ppt_w*sin(2.5*pi*$)">
                                          <p:val>
                                            <p:fltVal val="0"/>
                                          </p:val>
                                        </p:tav>
                                        <p:tav tm="100000">
                                          <p:val>
                                            <p:fltVal val="1"/>
                                          </p:val>
                                        </p:tav>
                                      </p:tavLst>
                                    </p:anim>
                                    <p:anim calcmode="lin" valueType="num">
                                      <p:cBhvr>
                                        <p:cTn id="14" dur="5000" fill="hold"/>
                                        <p:tgtEl>
                                          <p:spTgt spid="20481">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3" name="Rectangle 1"/>
          <p:cNvSpPr>
            <a:spLocks noChangeArrowheads="1"/>
          </p:cNvSpPr>
          <p:nvPr/>
        </p:nvSpPr>
        <p:spPr bwMode="auto">
          <a:xfrm>
            <a:off x="0" y="0"/>
            <a:ext cx="9144000"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Answer- </a:t>
            </a:r>
            <a:endParaRPr kumimoji="0" lang="en-US" sz="1600" b="1" i="0" u="none" strike="noStrike" cap="none" normalizeH="0" baseline="0" dirty="0" smtClean="0">
              <a:ln>
                <a:noFill/>
              </a:ln>
              <a:solidFill>
                <a:schemeClr val="tx1"/>
              </a:solidFill>
              <a:effectLst/>
              <a:latin typeface="NikoshBAN" pitchFamily="2" charset="0"/>
              <a:cs typeface="NikoshBAN"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From: </a:t>
            </a:r>
            <a:r>
              <a:rPr kumimoji="0" lang="en-US" sz="20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hlinkClick r:id="rId3"/>
              </a:rPr>
              <a:t>sumon@hotmail.com</a:t>
            </a:r>
            <a:r>
              <a:rPr kumimoji="0" lang="en-US" sz="20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endParaRPr kumimoji="0" lang="en-US" sz="1600" b="1" i="0" u="none" strike="noStrike" cap="none" normalizeH="0" baseline="0" dirty="0" smtClean="0">
              <a:ln>
                <a:noFill/>
              </a:ln>
              <a:solidFill>
                <a:schemeClr val="tx1"/>
              </a:solidFill>
              <a:effectLst/>
              <a:latin typeface="NikoshBAN" pitchFamily="2" charset="0"/>
              <a:cs typeface="NikoshBAN"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To: </a:t>
            </a:r>
            <a:r>
              <a:rPr kumimoji="0" lang="en-US" sz="20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hlinkClick r:id="rId4"/>
              </a:rPr>
              <a:t>nadim@gmail.com</a:t>
            </a:r>
            <a:endParaRPr kumimoji="0" lang="en-US" sz="1600" b="1" i="0" u="none" strike="noStrike" cap="none" normalizeH="0" baseline="0" dirty="0" smtClean="0">
              <a:ln>
                <a:noFill/>
              </a:ln>
              <a:solidFill>
                <a:schemeClr val="tx1"/>
              </a:solidFill>
              <a:effectLst/>
              <a:latin typeface="NikoshBAN" pitchFamily="2" charset="0"/>
              <a:cs typeface="NikoshBAN"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Subject: Thanking for the gift.</a:t>
            </a:r>
            <a:endParaRPr kumimoji="0" lang="en-US" sz="1600" b="1" i="0" u="none" strike="noStrike" cap="none" normalizeH="0" baseline="0" dirty="0" smtClean="0">
              <a:ln>
                <a:noFill/>
              </a:ln>
              <a:solidFill>
                <a:schemeClr val="tx1"/>
              </a:solidFill>
              <a:effectLst/>
              <a:latin typeface="NikoshBAN" pitchFamily="2" charset="0"/>
              <a:cs typeface="NikoshBAN"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Sent: 04 Jun, 2021. 11 am.</a:t>
            </a:r>
            <a:endParaRPr kumimoji="0" lang="en-US" sz="1600" b="1" i="0" u="none" strike="noStrike" cap="none" normalizeH="0" baseline="0" dirty="0" smtClean="0">
              <a:ln>
                <a:noFill/>
              </a:ln>
              <a:solidFill>
                <a:schemeClr val="tx1"/>
              </a:solidFill>
              <a:effectLst/>
              <a:latin typeface="NikoshBAN" pitchFamily="2" charset="0"/>
              <a:cs typeface="NikoshBAN"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Dear </a:t>
            </a:r>
            <a:r>
              <a:rPr kumimoji="0" lang="en-US" sz="2000" b="1"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Nadim</a:t>
            </a:r>
            <a:endParaRPr kumimoji="0" lang="en-US" sz="1600" b="1" i="0" u="none" strike="noStrike" cap="none" normalizeH="0" baseline="0" dirty="0" smtClean="0">
              <a:ln>
                <a:noFill/>
              </a:ln>
              <a:solidFill>
                <a:schemeClr val="tx1"/>
              </a:solidFill>
              <a:effectLst/>
              <a:latin typeface="NikoshBAN" pitchFamily="2" charset="0"/>
              <a:cs typeface="NikoshBAN"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Take my love and affection. Hope you are hale and hearty. I am also well by the grace of almighty Allah. However, you were supposed to attend my birthday party. But you could not do so because of your mother’s sudden illness. I badly missed your absence. The gift you offered me on the occasion of my birthday was remarkable. The mobile phone set named ‘Nokia’ presented by you is more precious than any other gifts. It proves that you cannot forget me. Rather you love me from the core of your heart. Your presentation is the expression of symbol of love.</a:t>
            </a:r>
            <a:endParaRPr kumimoji="0" lang="en-US" sz="1600" b="1" i="0" u="none" strike="noStrike" cap="none" normalizeH="0" baseline="0" dirty="0" smtClean="0">
              <a:ln>
                <a:noFill/>
              </a:ln>
              <a:solidFill>
                <a:schemeClr val="tx1"/>
              </a:solidFill>
              <a:effectLst/>
              <a:latin typeface="NikoshBAN" pitchFamily="2" charset="0"/>
              <a:cs typeface="NikoshBAN"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No more to day. More when we shall meet each other. Convey my compliments to dear uncle and aunt.</a:t>
            </a:r>
            <a:endParaRPr kumimoji="0" lang="en-US" sz="1600" b="1" i="0" u="none" strike="noStrike" cap="none" normalizeH="0" baseline="0" dirty="0" smtClean="0">
              <a:ln>
                <a:noFill/>
              </a:ln>
              <a:solidFill>
                <a:schemeClr val="tx1"/>
              </a:solidFill>
              <a:effectLst/>
              <a:latin typeface="NikoshBAN" pitchFamily="2" charset="0"/>
              <a:cs typeface="NikoshBAN"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Your ever</a:t>
            </a:r>
            <a:endParaRPr kumimoji="0" lang="en-US" sz="1600" b="1" i="0" u="none" strike="noStrike" cap="none" normalizeH="0" baseline="0" dirty="0" smtClean="0">
              <a:ln>
                <a:noFill/>
              </a:ln>
              <a:solidFill>
                <a:schemeClr val="tx1"/>
              </a:solidFill>
              <a:effectLst/>
              <a:latin typeface="NikoshBAN" pitchFamily="2" charset="0"/>
              <a:cs typeface="NikoshBAN"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Sumon</a:t>
            </a:r>
            <a:r>
              <a:rPr kumimoji="0" lang="en-US" sz="20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endParaRPr kumimoji="0" lang="en-US" sz="4400" b="1" i="0" u="none" strike="noStrike" cap="none" normalizeH="0" baseline="0" dirty="0" smtClean="0">
              <a:ln>
                <a:noFill/>
              </a:ln>
              <a:solidFill>
                <a:schemeClr val="tx1"/>
              </a:solidFill>
              <a:effectLst/>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1" name="Rectangle 1"/>
          <p:cNvSpPr>
            <a:spLocks noChangeArrowheads="1"/>
          </p:cNvSpPr>
          <p:nvPr/>
        </p:nvSpPr>
        <p:spPr bwMode="auto">
          <a:xfrm>
            <a:off x="0" y="0"/>
            <a:ext cx="914400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3200" b="1" dirty="0" smtClean="0">
                <a:latin typeface="NikoshBAN" pitchFamily="2" charset="0"/>
                <a:cs typeface="NikoshBAN" pitchFamily="2" charset="0"/>
              </a:rPr>
              <a:t> Suppose you are </a:t>
            </a:r>
            <a:r>
              <a:rPr lang="en-US" sz="3200" b="1" dirty="0" err="1" smtClean="0">
                <a:latin typeface="NikoshBAN" pitchFamily="2" charset="0"/>
                <a:cs typeface="NikoshBAN" pitchFamily="2" charset="0"/>
              </a:rPr>
              <a:t>Swapnil</a:t>
            </a:r>
            <a:r>
              <a:rPr lang="en-US" sz="3200" b="1" dirty="0" smtClean="0">
                <a:latin typeface="NikoshBAN" pitchFamily="2" charset="0"/>
                <a:cs typeface="NikoshBAN" pitchFamily="2" charset="0"/>
              </a:rPr>
              <a:t>/</a:t>
            </a:r>
            <a:r>
              <a:rPr lang="en-US" sz="3200" b="1" dirty="0" err="1" smtClean="0">
                <a:latin typeface="NikoshBAN" pitchFamily="2" charset="0"/>
                <a:cs typeface="NikoshBAN" pitchFamily="2" charset="0"/>
              </a:rPr>
              <a:t>Swapna</a:t>
            </a:r>
            <a:r>
              <a:rPr lang="en-US" sz="3200" b="1" dirty="0" smtClean="0">
                <a:latin typeface="NikoshBAN" pitchFamily="2" charset="0"/>
                <a:cs typeface="NikoshBAN" pitchFamily="2" charset="0"/>
              </a:rPr>
              <a:t>. You have been promoted to class 8. You will have to buy some books, other necessary articles and pay school fees within a week. For this purpose, you need some money. Now, send an e-mail to your father for sending you some money. The e-mail can be sent to </a:t>
            </a:r>
            <a:r>
              <a:rPr lang="en-US" sz="3200" b="1" u="sng" dirty="0" smtClean="0">
                <a:latin typeface="NikoshBAN" pitchFamily="2" charset="0"/>
                <a:cs typeface="NikoshBAN" pitchFamily="2" charset="0"/>
                <a:hlinkClick r:id="rId3"/>
              </a:rPr>
              <a:t>mdabdurrazzak2021@gmail.com</a:t>
            </a:r>
            <a:r>
              <a:rPr lang="en-US" sz="3200" b="1" dirty="0" smtClean="0">
                <a:latin typeface="NikoshBAN" pitchFamily="2" charset="0"/>
                <a:cs typeface="NikoshBAN" pitchFamily="2" charset="0"/>
              </a:rPr>
              <a:t>. </a:t>
            </a:r>
          </a:p>
          <a:p>
            <a:r>
              <a:rPr lang="en-US" sz="3200" b="1" dirty="0" smtClean="0">
                <a:latin typeface="NikoshBAN" pitchFamily="2" charset="0"/>
                <a:cs typeface="NikoshBAN" pitchFamily="2" charset="0"/>
              </a:rPr>
              <a:t>In your e-mail you should  # write a subject line #use proper salutation/greetings # mention the amount of money # write the necessity of it and request to send as early as possible # write a closing remark # write your name</a:t>
            </a:r>
            <a:endParaRPr lang="en-US" sz="32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5121">
                                            <p:txEl>
                                              <p:pRg st="0" end="0"/>
                                            </p:txEl>
                                          </p:spTgt>
                                        </p:tgtEl>
                                        <p:attrNameLst>
                                          <p:attrName>style.visibility</p:attrName>
                                        </p:attrNameLst>
                                      </p:cBhvr>
                                      <p:to>
                                        <p:strVal val="visible"/>
                                      </p:to>
                                    </p:set>
                                    <p:animEffect transition="in" filter="fade">
                                      <p:cBhvr>
                                        <p:cTn id="7" dur="2000"/>
                                        <p:tgtEl>
                                          <p:spTgt spid="5121">
                                            <p:txEl>
                                              <p:pRg st="0" end="0"/>
                                            </p:txEl>
                                          </p:spTgt>
                                        </p:tgtEl>
                                      </p:cBhvr>
                                    </p:animEffect>
                                    <p:anim calcmode="lin" valueType="num">
                                      <p:cBhvr>
                                        <p:cTn id="8" dur="2000" fill="hold"/>
                                        <p:tgtEl>
                                          <p:spTgt spid="5121">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512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iterate type="lt">
                                    <p:tmPct val="10000"/>
                                  </p:iterate>
                                  <p:childTnLst>
                                    <p:set>
                                      <p:cBhvr>
                                        <p:cTn id="13" dur="1" fill="hold">
                                          <p:stCondLst>
                                            <p:cond delay="0"/>
                                          </p:stCondLst>
                                        </p:cTn>
                                        <p:tgtEl>
                                          <p:spTgt spid="5121">
                                            <p:txEl>
                                              <p:pRg st="1" end="1"/>
                                            </p:txEl>
                                          </p:spTgt>
                                        </p:tgtEl>
                                        <p:attrNameLst>
                                          <p:attrName>style.visibility</p:attrName>
                                        </p:attrNameLst>
                                      </p:cBhvr>
                                      <p:to>
                                        <p:strVal val="visible"/>
                                      </p:to>
                                    </p:set>
                                    <p:animEffect transition="in" filter="fade">
                                      <p:cBhvr>
                                        <p:cTn id="14" dur="2000"/>
                                        <p:tgtEl>
                                          <p:spTgt spid="5121">
                                            <p:txEl>
                                              <p:pRg st="1" end="1"/>
                                            </p:txEl>
                                          </p:spTgt>
                                        </p:tgtEl>
                                      </p:cBhvr>
                                    </p:animEffect>
                                    <p:anim calcmode="lin" valueType="num">
                                      <p:cBhvr>
                                        <p:cTn id="15" dur="2000" fill="hold"/>
                                        <p:tgtEl>
                                          <p:spTgt spid="5121">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5121">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89" name="Rectangle 1"/>
          <p:cNvSpPr>
            <a:spLocks noChangeArrowheads="1"/>
          </p:cNvSpPr>
          <p:nvPr/>
        </p:nvSpPr>
        <p:spPr bwMode="auto">
          <a:xfrm>
            <a:off x="0" y="0"/>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b="1" dirty="0" smtClean="0">
                <a:latin typeface="NikoshBAN" pitchFamily="2" charset="0"/>
                <a:cs typeface="NikoshBAN" pitchFamily="2" charset="0"/>
              </a:rPr>
              <a:t>Answer. </a:t>
            </a:r>
          </a:p>
          <a:p>
            <a:r>
              <a:rPr lang="en-US" sz="2400" b="1" dirty="0" smtClean="0">
                <a:latin typeface="NikoshBAN" pitchFamily="2" charset="0"/>
                <a:cs typeface="NikoshBAN" pitchFamily="2" charset="0"/>
              </a:rPr>
              <a:t>From : </a:t>
            </a:r>
            <a:r>
              <a:rPr lang="en-US" sz="2400" b="1" u="sng" dirty="0" smtClean="0">
                <a:latin typeface="NikoshBAN" pitchFamily="2" charset="0"/>
                <a:cs typeface="NikoshBAN" pitchFamily="2" charset="0"/>
                <a:hlinkClick r:id="rId3"/>
              </a:rPr>
              <a:t>swapnil@gmail.com</a:t>
            </a:r>
            <a:endParaRPr lang="en-US" sz="2400" b="1" dirty="0" smtClean="0">
              <a:latin typeface="NikoshBAN" pitchFamily="2" charset="0"/>
              <a:cs typeface="NikoshBAN" pitchFamily="2" charset="0"/>
            </a:endParaRPr>
          </a:p>
          <a:p>
            <a:r>
              <a:rPr lang="en-US" sz="2400" b="1" dirty="0" smtClean="0">
                <a:latin typeface="NikoshBAN" pitchFamily="2" charset="0"/>
                <a:cs typeface="NikoshBAN" pitchFamily="2" charset="0"/>
              </a:rPr>
              <a:t>To : </a:t>
            </a:r>
            <a:r>
              <a:rPr lang="en-US" sz="2400" b="1" u="sng" dirty="0" smtClean="0">
                <a:latin typeface="NikoshBAN" pitchFamily="2" charset="0"/>
                <a:cs typeface="NikoshBAN" pitchFamily="2" charset="0"/>
                <a:hlinkClick r:id="rId4"/>
              </a:rPr>
              <a:t>mdabdurrazzak2021@gmail.com</a:t>
            </a:r>
            <a:r>
              <a:rPr lang="en-US" sz="2400" b="1" dirty="0" smtClean="0">
                <a:latin typeface="NikoshBAN" pitchFamily="2" charset="0"/>
                <a:cs typeface="NikoshBAN" pitchFamily="2" charset="0"/>
              </a:rPr>
              <a:t>.</a:t>
            </a:r>
          </a:p>
          <a:p>
            <a:r>
              <a:rPr lang="en-US" sz="2400" b="1" dirty="0" smtClean="0">
                <a:latin typeface="NikoshBAN" pitchFamily="2" charset="0"/>
                <a:cs typeface="NikoshBAN" pitchFamily="2" charset="0"/>
              </a:rPr>
              <a:t>Subject : Request to some money.</a:t>
            </a:r>
          </a:p>
          <a:p>
            <a:r>
              <a:rPr lang="en-US" sz="2400" b="1" dirty="0" smtClean="0">
                <a:latin typeface="NikoshBAN" pitchFamily="2" charset="0"/>
                <a:cs typeface="NikoshBAN" pitchFamily="2" charset="0"/>
              </a:rPr>
              <a:t>              Sent: 04 Jun, 2021. 11 am.</a:t>
            </a:r>
          </a:p>
          <a:p>
            <a:r>
              <a:rPr lang="en-US" sz="2400" b="1" dirty="0" smtClean="0">
                <a:latin typeface="NikoshBAN" pitchFamily="2" charset="0"/>
                <a:cs typeface="NikoshBAN" pitchFamily="2" charset="0"/>
              </a:rPr>
              <a:t>My dear father</a:t>
            </a:r>
          </a:p>
          <a:p>
            <a:r>
              <a:rPr lang="en-US" sz="2400" b="1" dirty="0" smtClean="0">
                <a:latin typeface="NikoshBAN" pitchFamily="2" charset="0"/>
                <a:cs typeface="NikoshBAN" pitchFamily="2" charset="0"/>
              </a:rPr>
              <a:t>How are you? You will be glad to know that I have achieved first place in the examination. You will only pray for me to Allah so that I can keep this result in all the examinations. However, you need to know that I am going to buy some essential new books and winter clothes. For This purpose, I am in need of TK-800/= as early as possible.</a:t>
            </a:r>
          </a:p>
          <a:p>
            <a:r>
              <a:rPr lang="en-US" sz="2400" b="1" dirty="0" smtClean="0">
                <a:latin typeface="NikoshBAN" pitchFamily="2" charset="0"/>
                <a:cs typeface="NikoshBAN" pitchFamily="2" charset="0"/>
              </a:rPr>
              <a:t>Hope you will send the money as soon as you can. Convey my love to mother and affection t </a:t>
            </a:r>
            <a:r>
              <a:rPr lang="en-US" sz="2400" b="1" dirty="0" err="1" smtClean="0">
                <a:latin typeface="NikoshBAN" pitchFamily="2" charset="0"/>
                <a:cs typeface="NikoshBAN" pitchFamily="2" charset="0"/>
              </a:rPr>
              <a:t>Anssha</a:t>
            </a:r>
            <a:r>
              <a:rPr lang="en-US" sz="2400" b="1" dirty="0" smtClean="0">
                <a:latin typeface="NikoshBAN" pitchFamily="2" charset="0"/>
                <a:cs typeface="NikoshBAN" pitchFamily="2" charset="0"/>
              </a:rPr>
              <a:t>.</a:t>
            </a:r>
          </a:p>
          <a:p>
            <a:r>
              <a:rPr lang="en-US" sz="2400" b="1" dirty="0" smtClean="0">
                <a:latin typeface="NikoshBAN" pitchFamily="2" charset="0"/>
                <a:cs typeface="NikoshBAN" pitchFamily="2" charset="0"/>
              </a:rPr>
              <a:t>Your affectionately</a:t>
            </a:r>
          </a:p>
          <a:p>
            <a:r>
              <a:rPr lang="en-US" sz="2400" b="1" dirty="0" err="1" smtClean="0">
                <a:latin typeface="NikoshBAN" pitchFamily="2" charset="0"/>
                <a:cs typeface="NikoshBAN" pitchFamily="2" charset="0"/>
              </a:rPr>
              <a:t>Swapnil</a:t>
            </a:r>
            <a:endParaRPr lang="en-US" sz="24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12289">
                                            <p:txEl>
                                              <p:pRg st="0" end="0"/>
                                            </p:txEl>
                                          </p:spTgt>
                                        </p:tgtEl>
                                        <p:attrNameLst>
                                          <p:attrName>style.visibility</p:attrName>
                                        </p:attrNameLst>
                                      </p:cBhvr>
                                      <p:to>
                                        <p:strVal val="visible"/>
                                      </p:to>
                                    </p:set>
                                    <p:animEffect transition="in" filter="fade">
                                      <p:cBhvr>
                                        <p:cTn id="7" dur="2000"/>
                                        <p:tgtEl>
                                          <p:spTgt spid="12289">
                                            <p:txEl>
                                              <p:pRg st="0" end="0"/>
                                            </p:txEl>
                                          </p:spTgt>
                                        </p:tgtEl>
                                      </p:cBhvr>
                                    </p:animEffect>
                                    <p:anim calcmode="lin" valueType="num">
                                      <p:cBhvr>
                                        <p:cTn id="8" dur="2000" fill="hold"/>
                                        <p:tgtEl>
                                          <p:spTgt spid="12289">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1228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iterate type="lt">
                                    <p:tmPct val="10000"/>
                                  </p:iterate>
                                  <p:childTnLst>
                                    <p:set>
                                      <p:cBhvr>
                                        <p:cTn id="13" dur="1" fill="hold">
                                          <p:stCondLst>
                                            <p:cond delay="0"/>
                                          </p:stCondLst>
                                        </p:cTn>
                                        <p:tgtEl>
                                          <p:spTgt spid="12289">
                                            <p:txEl>
                                              <p:pRg st="1" end="1"/>
                                            </p:txEl>
                                          </p:spTgt>
                                        </p:tgtEl>
                                        <p:attrNameLst>
                                          <p:attrName>style.visibility</p:attrName>
                                        </p:attrNameLst>
                                      </p:cBhvr>
                                      <p:to>
                                        <p:strVal val="visible"/>
                                      </p:to>
                                    </p:set>
                                    <p:animEffect transition="in" filter="fade">
                                      <p:cBhvr>
                                        <p:cTn id="14" dur="2000"/>
                                        <p:tgtEl>
                                          <p:spTgt spid="12289">
                                            <p:txEl>
                                              <p:pRg st="1" end="1"/>
                                            </p:txEl>
                                          </p:spTgt>
                                        </p:tgtEl>
                                      </p:cBhvr>
                                    </p:animEffect>
                                    <p:anim calcmode="lin" valueType="num">
                                      <p:cBhvr>
                                        <p:cTn id="15" dur="2000" fill="hold"/>
                                        <p:tgtEl>
                                          <p:spTgt spid="12289">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1228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iterate type="lt">
                                    <p:tmPct val="10000"/>
                                  </p:iterate>
                                  <p:childTnLst>
                                    <p:set>
                                      <p:cBhvr>
                                        <p:cTn id="20" dur="1" fill="hold">
                                          <p:stCondLst>
                                            <p:cond delay="0"/>
                                          </p:stCondLst>
                                        </p:cTn>
                                        <p:tgtEl>
                                          <p:spTgt spid="12289">
                                            <p:txEl>
                                              <p:pRg st="2" end="2"/>
                                            </p:txEl>
                                          </p:spTgt>
                                        </p:tgtEl>
                                        <p:attrNameLst>
                                          <p:attrName>style.visibility</p:attrName>
                                        </p:attrNameLst>
                                      </p:cBhvr>
                                      <p:to>
                                        <p:strVal val="visible"/>
                                      </p:to>
                                    </p:set>
                                    <p:animEffect transition="in" filter="fade">
                                      <p:cBhvr>
                                        <p:cTn id="21" dur="2000"/>
                                        <p:tgtEl>
                                          <p:spTgt spid="12289">
                                            <p:txEl>
                                              <p:pRg st="2" end="2"/>
                                            </p:txEl>
                                          </p:spTgt>
                                        </p:tgtEl>
                                      </p:cBhvr>
                                    </p:animEffect>
                                    <p:anim calcmode="lin" valueType="num">
                                      <p:cBhvr>
                                        <p:cTn id="22" dur="2000" fill="hold"/>
                                        <p:tgtEl>
                                          <p:spTgt spid="12289">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1228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iterate type="lt">
                                    <p:tmPct val="10000"/>
                                  </p:iterate>
                                  <p:childTnLst>
                                    <p:set>
                                      <p:cBhvr>
                                        <p:cTn id="27" dur="1" fill="hold">
                                          <p:stCondLst>
                                            <p:cond delay="0"/>
                                          </p:stCondLst>
                                        </p:cTn>
                                        <p:tgtEl>
                                          <p:spTgt spid="12289">
                                            <p:txEl>
                                              <p:pRg st="3" end="3"/>
                                            </p:txEl>
                                          </p:spTgt>
                                        </p:tgtEl>
                                        <p:attrNameLst>
                                          <p:attrName>style.visibility</p:attrName>
                                        </p:attrNameLst>
                                      </p:cBhvr>
                                      <p:to>
                                        <p:strVal val="visible"/>
                                      </p:to>
                                    </p:set>
                                    <p:animEffect transition="in" filter="fade">
                                      <p:cBhvr>
                                        <p:cTn id="28" dur="2000"/>
                                        <p:tgtEl>
                                          <p:spTgt spid="12289">
                                            <p:txEl>
                                              <p:pRg st="3" end="3"/>
                                            </p:txEl>
                                          </p:spTgt>
                                        </p:tgtEl>
                                      </p:cBhvr>
                                    </p:animEffect>
                                    <p:anim calcmode="lin" valueType="num">
                                      <p:cBhvr>
                                        <p:cTn id="29" dur="2000" fill="hold"/>
                                        <p:tgtEl>
                                          <p:spTgt spid="12289">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12289">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iterate type="lt">
                                    <p:tmPct val="10000"/>
                                  </p:iterate>
                                  <p:childTnLst>
                                    <p:set>
                                      <p:cBhvr>
                                        <p:cTn id="34" dur="1" fill="hold">
                                          <p:stCondLst>
                                            <p:cond delay="0"/>
                                          </p:stCondLst>
                                        </p:cTn>
                                        <p:tgtEl>
                                          <p:spTgt spid="12289">
                                            <p:txEl>
                                              <p:pRg st="4" end="4"/>
                                            </p:txEl>
                                          </p:spTgt>
                                        </p:tgtEl>
                                        <p:attrNameLst>
                                          <p:attrName>style.visibility</p:attrName>
                                        </p:attrNameLst>
                                      </p:cBhvr>
                                      <p:to>
                                        <p:strVal val="visible"/>
                                      </p:to>
                                    </p:set>
                                    <p:animEffect transition="in" filter="fade">
                                      <p:cBhvr>
                                        <p:cTn id="35" dur="2000"/>
                                        <p:tgtEl>
                                          <p:spTgt spid="12289">
                                            <p:txEl>
                                              <p:pRg st="4" end="4"/>
                                            </p:txEl>
                                          </p:spTgt>
                                        </p:tgtEl>
                                      </p:cBhvr>
                                    </p:animEffect>
                                    <p:anim calcmode="lin" valueType="num">
                                      <p:cBhvr>
                                        <p:cTn id="36" dur="2000" fill="hold"/>
                                        <p:tgtEl>
                                          <p:spTgt spid="12289">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12289">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iterate type="lt">
                                    <p:tmPct val="10000"/>
                                  </p:iterate>
                                  <p:childTnLst>
                                    <p:set>
                                      <p:cBhvr>
                                        <p:cTn id="41" dur="1" fill="hold">
                                          <p:stCondLst>
                                            <p:cond delay="0"/>
                                          </p:stCondLst>
                                        </p:cTn>
                                        <p:tgtEl>
                                          <p:spTgt spid="12289">
                                            <p:txEl>
                                              <p:pRg st="5" end="5"/>
                                            </p:txEl>
                                          </p:spTgt>
                                        </p:tgtEl>
                                        <p:attrNameLst>
                                          <p:attrName>style.visibility</p:attrName>
                                        </p:attrNameLst>
                                      </p:cBhvr>
                                      <p:to>
                                        <p:strVal val="visible"/>
                                      </p:to>
                                    </p:set>
                                    <p:animEffect transition="in" filter="fade">
                                      <p:cBhvr>
                                        <p:cTn id="42" dur="2000"/>
                                        <p:tgtEl>
                                          <p:spTgt spid="12289">
                                            <p:txEl>
                                              <p:pRg st="5" end="5"/>
                                            </p:txEl>
                                          </p:spTgt>
                                        </p:tgtEl>
                                      </p:cBhvr>
                                    </p:animEffect>
                                    <p:anim calcmode="lin" valueType="num">
                                      <p:cBhvr>
                                        <p:cTn id="43" dur="2000" fill="hold"/>
                                        <p:tgtEl>
                                          <p:spTgt spid="12289">
                                            <p:txEl>
                                              <p:pRg st="5" end="5"/>
                                            </p:txEl>
                                          </p:spTgt>
                                        </p:tgtEl>
                                        <p:attrNameLst>
                                          <p:attrName>ppt_w</p:attrName>
                                        </p:attrNameLst>
                                      </p:cBhvr>
                                      <p:tavLst>
                                        <p:tav tm="0" fmla="#ppt_w*sin(2.5*pi*$)">
                                          <p:val>
                                            <p:fltVal val="0"/>
                                          </p:val>
                                        </p:tav>
                                        <p:tav tm="100000">
                                          <p:val>
                                            <p:fltVal val="1"/>
                                          </p:val>
                                        </p:tav>
                                      </p:tavLst>
                                    </p:anim>
                                    <p:anim calcmode="lin" valueType="num">
                                      <p:cBhvr>
                                        <p:cTn id="44" dur="2000" fill="hold"/>
                                        <p:tgtEl>
                                          <p:spTgt spid="12289">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iterate type="lt">
                                    <p:tmPct val="10000"/>
                                  </p:iterate>
                                  <p:childTnLst>
                                    <p:set>
                                      <p:cBhvr>
                                        <p:cTn id="48" dur="1" fill="hold">
                                          <p:stCondLst>
                                            <p:cond delay="0"/>
                                          </p:stCondLst>
                                        </p:cTn>
                                        <p:tgtEl>
                                          <p:spTgt spid="12289">
                                            <p:txEl>
                                              <p:pRg st="6" end="6"/>
                                            </p:txEl>
                                          </p:spTgt>
                                        </p:tgtEl>
                                        <p:attrNameLst>
                                          <p:attrName>style.visibility</p:attrName>
                                        </p:attrNameLst>
                                      </p:cBhvr>
                                      <p:to>
                                        <p:strVal val="visible"/>
                                      </p:to>
                                    </p:set>
                                    <p:animEffect transition="in" filter="fade">
                                      <p:cBhvr>
                                        <p:cTn id="49" dur="2000"/>
                                        <p:tgtEl>
                                          <p:spTgt spid="12289">
                                            <p:txEl>
                                              <p:pRg st="6" end="6"/>
                                            </p:txEl>
                                          </p:spTgt>
                                        </p:tgtEl>
                                      </p:cBhvr>
                                    </p:animEffect>
                                    <p:anim calcmode="lin" valueType="num">
                                      <p:cBhvr>
                                        <p:cTn id="50" dur="2000" fill="hold"/>
                                        <p:tgtEl>
                                          <p:spTgt spid="12289">
                                            <p:txEl>
                                              <p:pRg st="6" end="6"/>
                                            </p:txEl>
                                          </p:spTgt>
                                        </p:tgtEl>
                                        <p:attrNameLst>
                                          <p:attrName>ppt_w</p:attrName>
                                        </p:attrNameLst>
                                      </p:cBhvr>
                                      <p:tavLst>
                                        <p:tav tm="0" fmla="#ppt_w*sin(2.5*pi*$)">
                                          <p:val>
                                            <p:fltVal val="0"/>
                                          </p:val>
                                        </p:tav>
                                        <p:tav tm="100000">
                                          <p:val>
                                            <p:fltVal val="1"/>
                                          </p:val>
                                        </p:tav>
                                      </p:tavLst>
                                    </p:anim>
                                    <p:anim calcmode="lin" valueType="num">
                                      <p:cBhvr>
                                        <p:cTn id="51" dur="2000" fill="hold"/>
                                        <p:tgtEl>
                                          <p:spTgt spid="12289">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nodeType="clickEffect">
                                  <p:stCondLst>
                                    <p:cond delay="0"/>
                                  </p:stCondLst>
                                  <p:iterate type="lt">
                                    <p:tmPct val="10000"/>
                                  </p:iterate>
                                  <p:childTnLst>
                                    <p:set>
                                      <p:cBhvr>
                                        <p:cTn id="55" dur="1" fill="hold">
                                          <p:stCondLst>
                                            <p:cond delay="0"/>
                                          </p:stCondLst>
                                        </p:cTn>
                                        <p:tgtEl>
                                          <p:spTgt spid="12289">
                                            <p:txEl>
                                              <p:pRg st="7" end="7"/>
                                            </p:txEl>
                                          </p:spTgt>
                                        </p:tgtEl>
                                        <p:attrNameLst>
                                          <p:attrName>style.visibility</p:attrName>
                                        </p:attrNameLst>
                                      </p:cBhvr>
                                      <p:to>
                                        <p:strVal val="visible"/>
                                      </p:to>
                                    </p:set>
                                    <p:animEffect transition="in" filter="fade">
                                      <p:cBhvr>
                                        <p:cTn id="56" dur="2000"/>
                                        <p:tgtEl>
                                          <p:spTgt spid="12289">
                                            <p:txEl>
                                              <p:pRg st="7" end="7"/>
                                            </p:txEl>
                                          </p:spTgt>
                                        </p:tgtEl>
                                      </p:cBhvr>
                                    </p:animEffect>
                                    <p:anim calcmode="lin" valueType="num">
                                      <p:cBhvr>
                                        <p:cTn id="57" dur="2000" fill="hold"/>
                                        <p:tgtEl>
                                          <p:spTgt spid="12289">
                                            <p:txEl>
                                              <p:pRg st="7" end="7"/>
                                            </p:txEl>
                                          </p:spTgt>
                                        </p:tgtEl>
                                        <p:attrNameLst>
                                          <p:attrName>ppt_w</p:attrName>
                                        </p:attrNameLst>
                                      </p:cBhvr>
                                      <p:tavLst>
                                        <p:tav tm="0" fmla="#ppt_w*sin(2.5*pi*$)">
                                          <p:val>
                                            <p:fltVal val="0"/>
                                          </p:val>
                                        </p:tav>
                                        <p:tav tm="100000">
                                          <p:val>
                                            <p:fltVal val="1"/>
                                          </p:val>
                                        </p:tav>
                                      </p:tavLst>
                                    </p:anim>
                                    <p:anim calcmode="lin" valueType="num">
                                      <p:cBhvr>
                                        <p:cTn id="58" dur="2000" fill="hold"/>
                                        <p:tgtEl>
                                          <p:spTgt spid="12289">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45" presetClass="entr" presetSubtype="0" fill="hold" nodeType="clickEffect">
                                  <p:stCondLst>
                                    <p:cond delay="0"/>
                                  </p:stCondLst>
                                  <p:iterate type="lt">
                                    <p:tmPct val="10000"/>
                                  </p:iterate>
                                  <p:childTnLst>
                                    <p:set>
                                      <p:cBhvr>
                                        <p:cTn id="62" dur="1" fill="hold">
                                          <p:stCondLst>
                                            <p:cond delay="0"/>
                                          </p:stCondLst>
                                        </p:cTn>
                                        <p:tgtEl>
                                          <p:spTgt spid="12289">
                                            <p:txEl>
                                              <p:pRg st="8" end="8"/>
                                            </p:txEl>
                                          </p:spTgt>
                                        </p:tgtEl>
                                        <p:attrNameLst>
                                          <p:attrName>style.visibility</p:attrName>
                                        </p:attrNameLst>
                                      </p:cBhvr>
                                      <p:to>
                                        <p:strVal val="visible"/>
                                      </p:to>
                                    </p:set>
                                    <p:animEffect transition="in" filter="fade">
                                      <p:cBhvr>
                                        <p:cTn id="63" dur="2000"/>
                                        <p:tgtEl>
                                          <p:spTgt spid="12289">
                                            <p:txEl>
                                              <p:pRg st="8" end="8"/>
                                            </p:txEl>
                                          </p:spTgt>
                                        </p:tgtEl>
                                      </p:cBhvr>
                                    </p:animEffect>
                                    <p:anim calcmode="lin" valueType="num">
                                      <p:cBhvr>
                                        <p:cTn id="64" dur="2000" fill="hold"/>
                                        <p:tgtEl>
                                          <p:spTgt spid="12289">
                                            <p:txEl>
                                              <p:pRg st="8" end="8"/>
                                            </p:txEl>
                                          </p:spTgt>
                                        </p:tgtEl>
                                        <p:attrNameLst>
                                          <p:attrName>ppt_w</p:attrName>
                                        </p:attrNameLst>
                                      </p:cBhvr>
                                      <p:tavLst>
                                        <p:tav tm="0" fmla="#ppt_w*sin(2.5*pi*$)">
                                          <p:val>
                                            <p:fltVal val="0"/>
                                          </p:val>
                                        </p:tav>
                                        <p:tav tm="100000">
                                          <p:val>
                                            <p:fltVal val="1"/>
                                          </p:val>
                                        </p:tav>
                                      </p:tavLst>
                                    </p:anim>
                                    <p:anim calcmode="lin" valueType="num">
                                      <p:cBhvr>
                                        <p:cTn id="65" dur="2000" fill="hold"/>
                                        <p:tgtEl>
                                          <p:spTgt spid="12289">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45" presetClass="entr" presetSubtype="0" fill="hold" nodeType="clickEffect">
                                  <p:stCondLst>
                                    <p:cond delay="0"/>
                                  </p:stCondLst>
                                  <p:iterate type="lt">
                                    <p:tmPct val="10000"/>
                                  </p:iterate>
                                  <p:childTnLst>
                                    <p:set>
                                      <p:cBhvr>
                                        <p:cTn id="69" dur="1" fill="hold">
                                          <p:stCondLst>
                                            <p:cond delay="0"/>
                                          </p:stCondLst>
                                        </p:cTn>
                                        <p:tgtEl>
                                          <p:spTgt spid="12289">
                                            <p:txEl>
                                              <p:pRg st="9" end="9"/>
                                            </p:txEl>
                                          </p:spTgt>
                                        </p:tgtEl>
                                        <p:attrNameLst>
                                          <p:attrName>style.visibility</p:attrName>
                                        </p:attrNameLst>
                                      </p:cBhvr>
                                      <p:to>
                                        <p:strVal val="visible"/>
                                      </p:to>
                                    </p:set>
                                    <p:animEffect transition="in" filter="fade">
                                      <p:cBhvr>
                                        <p:cTn id="70" dur="2000"/>
                                        <p:tgtEl>
                                          <p:spTgt spid="12289">
                                            <p:txEl>
                                              <p:pRg st="9" end="9"/>
                                            </p:txEl>
                                          </p:spTgt>
                                        </p:tgtEl>
                                      </p:cBhvr>
                                    </p:animEffect>
                                    <p:anim calcmode="lin" valueType="num">
                                      <p:cBhvr>
                                        <p:cTn id="71" dur="2000" fill="hold"/>
                                        <p:tgtEl>
                                          <p:spTgt spid="12289">
                                            <p:txEl>
                                              <p:pRg st="9" end="9"/>
                                            </p:txEl>
                                          </p:spTgt>
                                        </p:tgtEl>
                                        <p:attrNameLst>
                                          <p:attrName>ppt_w</p:attrName>
                                        </p:attrNameLst>
                                      </p:cBhvr>
                                      <p:tavLst>
                                        <p:tav tm="0" fmla="#ppt_w*sin(2.5*pi*$)">
                                          <p:val>
                                            <p:fltVal val="0"/>
                                          </p:val>
                                        </p:tav>
                                        <p:tav tm="100000">
                                          <p:val>
                                            <p:fltVal val="1"/>
                                          </p:val>
                                        </p:tav>
                                      </p:tavLst>
                                    </p:anim>
                                    <p:anim calcmode="lin" valueType="num">
                                      <p:cBhvr>
                                        <p:cTn id="72" dur="2000" fill="hold"/>
                                        <p:tgtEl>
                                          <p:spTgt spid="12289">
                                            <p:txEl>
                                              <p:pRg st="9" end="9"/>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TotalTime>
  <Words>2747</Words>
  <Application>Microsoft Office PowerPoint</Application>
  <PresentationFormat>On-screen Show (4:3)</PresentationFormat>
  <Paragraphs>226</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152</cp:revision>
  <dcterms:created xsi:type="dcterms:W3CDTF">2006-08-16T00:00:00Z</dcterms:created>
  <dcterms:modified xsi:type="dcterms:W3CDTF">2021-06-05T14:31:44Z</dcterms:modified>
</cp:coreProperties>
</file>