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13"/>
  </p:notesMasterIdLst>
  <p:sldIdLst>
    <p:sldId id="269" r:id="rId2"/>
    <p:sldId id="270" r:id="rId3"/>
    <p:sldId id="271" r:id="rId4"/>
    <p:sldId id="268" r:id="rId5"/>
    <p:sldId id="272" r:id="rId6"/>
    <p:sldId id="273" r:id="rId7"/>
    <p:sldId id="277" r:id="rId8"/>
    <p:sldId id="278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D5228-66DE-4263-8978-6EC833408797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1BF2D-7C4B-4453-A9FC-8BD4CF4AE0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1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75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7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5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7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1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5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9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5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9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44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bn-BD" sz="9600" dirty="0" smtClean="0">
                <a:solidFill>
                  <a:srgbClr val="0070C0"/>
                </a:solidFill>
              </a:rPr>
              <a:t>স্বাগতম </a:t>
            </a:r>
            <a:endParaRPr lang="en-US" sz="96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676400"/>
            <a:ext cx="3270787" cy="267981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424" y="2895600"/>
            <a:ext cx="7543800" cy="15819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5400" spc="0" dirty="0" smtClean="0">
                <a:ln w="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হজ্জ কত প্রকার ও কি কি এবং কার ওপর হজ্জ ফরজ </a:t>
            </a:r>
            <a:r>
              <a:rPr lang="en-US" sz="5400" spc="0" dirty="0" err="1" smtClean="0">
                <a:ln w="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5400" spc="0" dirty="0" smtClean="0">
                <a:ln w="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0" dirty="0" err="1" smtClean="0">
                <a:ln w="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5400" spc="0" dirty="0">
                <a:ln w="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0" dirty="0" smtClean="0">
                <a:ln w="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5400" spc="0" dirty="0" smtClean="0">
                <a:ln w="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spc="0" dirty="0">
              <a:ln w="0">
                <a:solidFill>
                  <a:srgbClr val="C00000"/>
                </a:solidFill>
              </a:ln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48494"/>
            <a:ext cx="7543800" cy="1600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0200" y="448494"/>
            <a:ext cx="48768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800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</a:rPr>
              <a:t>বাড়ির</a:t>
            </a:r>
            <a:r>
              <a:rPr lang="en-US" sz="88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</a:rPr>
              <a:t> </a:t>
            </a:r>
            <a:r>
              <a:rPr lang="en-US" sz="8800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</a:rPr>
              <a:t>কাজ</a:t>
            </a:r>
            <a:endParaRPr lang="en-US" sz="88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6400800" cy="1200912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p3d extrusionH="57150">
              <a:bevelT w="38100" h="38100"/>
            </a:sp3d>
          </a:bodyPr>
          <a:lstStyle/>
          <a:p>
            <a:pPr algn="ctr"/>
            <a:r>
              <a:rPr lang="bn-BD" sz="8800" b="1" i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88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b="1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799939"/>
            <a:ext cx="3200400" cy="320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81200"/>
            <a:ext cx="3124200" cy="3194866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42894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নামঃ মোঃ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মুকবুল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সহকারী মৌলভী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কামরাঙ্গা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 ০১৯৩৫১২৬৩৮৪</a:t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mukbulmuntaha15h@gmail.com</a:t>
            </a:r>
            <a:r>
              <a:rPr lang="en-US" sz="40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152400"/>
            <a:ext cx="51816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24100" y="152400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n w="0">
                  <a:solidFill>
                    <a:srgbClr val="00B0F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শিক্ষক</a:t>
            </a:r>
            <a:r>
              <a:rPr lang="en-US" sz="6600" dirty="0" smtClean="0">
                <a:ln w="0">
                  <a:solidFill>
                    <a:srgbClr val="00B0F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6600" dirty="0" err="1" smtClean="0">
                <a:ln w="0">
                  <a:solidFill>
                    <a:srgbClr val="00B0F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পরিচিতি</a:t>
            </a:r>
            <a:endParaRPr lang="en-US" sz="6600" dirty="0">
              <a:ln w="0">
                <a:solidFill>
                  <a:srgbClr val="00B0F0"/>
                </a:solidFill>
              </a:ln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7772400" cy="2971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6000" b="1" u="sng" spc="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b="1" u="sng" spc="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b="1" spc="0" dirty="0" err="1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6000" b="1" spc="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৮ম</a:t>
            </a:r>
            <a:br>
              <a:rPr lang="bn-BD" sz="6000" b="1" spc="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b="1" spc="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বিষয়ঃ কুরআন মাজিদ </a:t>
            </a:r>
            <a:br>
              <a:rPr lang="bn-BD" sz="6000" b="1" spc="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b="1" spc="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অধ্যায়ঃ তৃতীয় </a:t>
            </a:r>
            <a:r>
              <a:rPr lang="en-US" sz="6000" b="1" spc="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spc="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b="1" spc="0" dirty="0" err="1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6000" b="1" spc="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6000" b="1" spc="0" dirty="0" err="1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6000" b="1" u="sng" spc="0" dirty="0">
              <a:ln w="12700" cmpd="sng">
                <a:solidFill>
                  <a:srgbClr val="0070C0"/>
                </a:solidFill>
                <a:prstDash val="solid"/>
              </a:ln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751" y="352335"/>
            <a:ext cx="7315200" cy="1295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399871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7200" b="1" dirty="0" err="1" smtClean="0">
                <a:ln w="1016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পাঠ</a:t>
            </a:r>
            <a:r>
              <a:rPr lang="en-US" sz="7200" b="1" dirty="0" smtClean="0">
                <a:ln w="1016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016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পরিচিতি</a:t>
            </a:r>
            <a:endParaRPr lang="en-US" sz="7200" b="1" dirty="0">
              <a:ln w="1016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724400"/>
            <a:ext cx="5334000" cy="914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bn-BD" b="1" spc="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7030A0"/>
                </a:solidFill>
              </a:rPr>
              <a:t>ইহা কাবা শরিফ </a:t>
            </a:r>
            <a:endParaRPr lang="en-US" b="1" spc="0" dirty="0">
              <a:ln w="12700" cmpd="sng">
                <a:solidFill>
                  <a:srgbClr val="FFFF0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pic>
        <p:nvPicPr>
          <p:cNvPr id="4" name="Content Placeholder 3" descr="i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457200"/>
            <a:ext cx="6553200" cy="35814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543800" cy="129844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7200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শিরোনামঃ হজ্জ </a:t>
            </a:r>
            <a:endParaRPr lang="en-US" sz="7200" b="1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6858000" cy="3276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শিক্ষর্থীরা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-</a:t>
            </a:r>
            <a:b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হজ্জ কাকে বলে বলতে পারবে 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হজ্জের বিধান বলতে পারবে।</a:t>
            </a:r>
            <a:br>
              <a:rPr lang="bn-BD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হজ্জের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bn-BD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bn-BD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351243"/>
            <a:ext cx="5410200" cy="12300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65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শিখনফল</a:t>
            </a:r>
            <a:endParaRPr lang="en-US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228599"/>
            <a:ext cx="6629400" cy="1513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4191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একক</a:t>
            </a:r>
            <a:r>
              <a:rPr lang="en-US" sz="8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কাজ</a:t>
            </a:r>
            <a:r>
              <a:rPr lang="en-US" sz="8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endParaRPr lang="en-US" sz="8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69318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সময়ঃ</a:t>
            </a:r>
            <a:r>
              <a:rPr lang="en-US" sz="3200" dirty="0" smtClean="0">
                <a:solidFill>
                  <a:srgbClr val="FFFF00"/>
                </a:solidFill>
              </a:rPr>
              <a:t> ৩ </a:t>
            </a:r>
            <a:r>
              <a:rPr lang="en-US" sz="3200" dirty="0" err="1" smtClean="0">
                <a:solidFill>
                  <a:srgbClr val="FFFF00"/>
                </a:solidFill>
              </a:rPr>
              <a:t>মিনিট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933039"/>
            <a:ext cx="7696200" cy="2743200"/>
          </a:xfrm>
          <a:prstGeom prst="rect">
            <a:avLst/>
          </a:prstGeom>
          <a:ln>
            <a:solidFill>
              <a:srgbClr val="00B05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2286000"/>
            <a:ext cx="5105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১ . </a:t>
            </a:r>
            <a:r>
              <a:rPr lang="en-US" dirty="0" err="1" smtClean="0">
                <a:solidFill>
                  <a:srgbClr val="FFFF00"/>
                </a:solidFill>
              </a:rPr>
              <a:t>হজ্জ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কাকে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বলে</a:t>
            </a:r>
            <a:r>
              <a:rPr lang="en-US" dirty="0" smtClean="0">
                <a:solidFill>
                  <a:srgbClr val="FFFF00"/>
                </a:solidFill>
              </a:rPr>
              <a:t>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8570" y="2703488"/>
            <a:ext cx="195942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২ . </a:t>
            </a:r>
            <a:r>
              <a:rPr lang="en-US" dirty="0" err="1" smtClean="0">
                <a:solidFill>
                  <a:srgbClr val="FFFF00"/>
                </a:solidFill>
              </a:rPr>
              <a:t>হজ্জের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ফরজ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কয়টি</a:t>
            </a:r>
            <a:r>
              <a:rPr lang="en-US" dirty="0" smtClean="0">
                <a:solidFill>
                  <a:srgbClr val="FFFF00"/>
                </a:solidFill>
              </a:rPr>
              <a:t>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8570" y="3120976"/>
            <a:ext cx="2286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৩ . </a:t>
            </a:r>
            <a:r>
              <a:rPr lang="en-US" dirty="0" err="1" smtClean="0">
                <a:solidFill>
                  <a:srgbClr val="92D050"/>
                </a:solidFill>
              </a:rPr>
              <a:t>হজ্জের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ওয়াজিব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কয়টি</a:t>
            </a:r>
            <a:r>
              <a:rPr lang="en-US" dirty="0" smtClean="0">
                <a:solidFill>
                  <a:srgbClr val="92D050"/>
                </a:solidFill>
              </a:rPr>
              <a:t> ?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7700" y="214580"/>
            <a:ext cx="7848600" cy="15380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50347"/>
            <a:ext cx="37338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b="1" dirty="0" err="1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</a:rPr>
              <a:t>দলীয়</a:t>
            </a:r>
            <a:r>
              <a:rPr lang="en-US" sz="8000" b="1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</a:rPr>
              <a:t> </a:t>
            </a:r>
            <a:r>
              <a:rPr lang="en-US" sz="8000" b="1" dirty="0" err="1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</a:rPr>
              <a:t>কাজ</a:t>
            </a:r>
            <a:r>
              <a:rPr lang="en-US" sz="8000" b="1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</a:rPr>
              <a:t> </a:t>
            </a:r>
            <a:endParaRPr lang="en-US" sz="8000" b="1" dirty="0">
              <a:ln w="22225">
                <a:solidFill>
                  <a:srgbClr val="0070C0"/>
                </a:solidFill>
                <a:prstDash val="solid"/>
              </a:ln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685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সময়ঃ</a:t>
            </a:r>
            <a:r>
              <a:rPr lang="en-US" sz="3600" dirty="0" smtClean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৫ </a:t>
            </a:r>
            <a:r>
              <a:rPr lang="en-US" sz="3600" dirty="0" err="1" smtClean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মিনিট</a:t>
            </a:r>
            <a:endParaRPr lang="en-US" sz="3600" dirty="0">
              <a:ln w="0"/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300" y="2057400"/>
            <a:ext cx="365760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p3d extrusionH="57150">
              <a:bevelT w="82550" h="38100" prst="coolSlant"/>
            </a:sp3d>
          </a:bodyPr>
          <a:lstStyle/>
          <a:p>
            <a:r>
              <a:rPr lang="en-US" sz="3600" dirty="0" err="1" smtClean="0">
                <a:ln w="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হজ্জের</a:t>
            </a:r>
            <a:r>
              <a:rPr lang="en-US" sz="3600" dirty="0" smtClean="0">
                <a:ln w="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গুরুত্ব</a:t>
            </a:r>
            <a:r>
              <a:rPr lang="en-US" sz="3600" dirty="0" smtClean="0">
                <a:ln w="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বর্ননা</a:t>
            </a:r>
            <a:r>
              <a:rPr lang="en-US" sz="3600" dirty="0" smtClean="0">
                <a:ln w="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কর</a:t>
            </a:r>
            <a:r>
              <a:rPr lang="en-US" sz="3600" dirty="0" smtClean="0">
                <a:ln w="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?</a:t>
            </a:r>
            <a:endParaRPr lang="en-US" sz="3600" dirty="0">
              <a:ln w="0">
                <a:solidFill>
                  <a:srgbClr val="00B050"/>
                </a:solidFill>
              </a:ln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388" y="304800"/>
            <a:ext cx="5791200" cy="120091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388" y="1828800"/>
            <a:ext cx="7543800" cy="29138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BD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১। হজ্জ কোথায় গিয়ে আদায় করতে হয় ? </a:t>
            </a:r>
          </a:p>
          <a:p>
            <a:pPr algn="l"/>
            <a:r>
              <a:rPr lang="bn-BD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২। হজ্জ কখন ফরজ হয় ?</a:t>
            </a:r>
            <a:r>
              <a:rPr lang="bn-BD" sz="5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745</TotalTime>
  <Words>80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NikoshBAN</vt:lpstr>
      <vt:lpstr>Times New Roman</vt:lpstr>
      <vt:lpstr>Vrinda</vt:lpstr>
      <vt:lpstr>Retrospect</vt:lpstr>
      <vt:lpstr>স্বাগতম </vt:lpstr>
      <vt:lpstr>  নামঃ মোঃ মুকবুল হোসেন সহকারী মৌলভী রামপুর আদর্শ আলিম মাদরাসা  কামরাঙ্গা বাজার , সদর , চাঁদপুর   মোবাইল নং- ০১৯৩৫১২৬৩৮৪ ই-মেইল mukbulmuntaha15h@gmail.com </vt:lpstr>
      <vt:lpstr> শ্রেণিঃ ৮ম বিষয়ঃ কুরআন মাজিদ  অধ্যায়ঃ তৃতীয়  সময়ঃ ৪০ মিনিট</vt:lpstr>
      <vt:lpstr>ইহা কাবা শরিফ </vt:lpstr>
      <vt:lpstr>পাঠ শিরোনামঃ হজ্জ </vt:lpstr>
      <vt:lpstr>  এই পাঠ শেষে শিক্ষর্থীরা - ১। হজ্জ কাকে বলে বলতে পারবে । ২। হজ্জের বিধান বলতে পারবে। ৩। হজ্জের গুরুত্ব ব্যাখ্যা করতে পারবে ।  </vt:lpstr>
      <vt:lpstr>PowerPoint Presentation</vt:lpstr>
      <vt:lpstr>PowerPoint Presentation</vt:lpstr>
      <vt:lpstr>মূল্যায়ন </vt:lpstr>
      <vt:lpstr>হজ্জ কত প্রকার ও কি কি এবং কার ওপর হজ্জ ফরজ লিখে আনবে । 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গবিন্দপুর সামসুলহুদা দাখিল মাদ্রাসা </dc:title>
  <dc:creator>DOEL</dc:creator>
  <cp:lastModifiedBy>min lab</cp:lastModifiedBy>
  <cp:revision>138</cp:revision>
  <dcterms:created xsi:type="dcterms:W3CDTF">2006-08-16T00:00:00Z</dcterms:created>
  <dcterms:modified xsi:type="dcterms:W3CDTF">2021-06-07T19:20:19Z</dcterms:modified>
</cp:coreProperties>
</file>