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0" r:id="rId4"/>
    <p:sldId id="259" r:id="rId5"/>
    <p:sldId id="276" r:id="rId6"/>
    <p:sldId id="277" r:id="rId7"/>
    <p:sldId id="274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3" r:id="rId17"/>
    <p:sldId id="264" r:id="rId18"/>
    <p:sldId id="279" r:id="rId19"/>
    <p:sldId id="280" r:id="rId20"/>
    <p:sldId id="281" r:id="rId21"/>
    <p:sldId id="25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E410"/>
    <a:srgbClr val="7E0000"/>
    <a:srgbClr val="00CC00"/>
    <a:srgbClr val="00FF00"/>
    <a:srgbClr val="3333FF"/>
    <a:srgbClr val="009900"/>
    <a:srgbClr val="339933"/>
    <a:srgbClr val="006600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>
        <p:scale>
          <a:sx n="66" d="100"/>
          <a:sy n="66" d="100"/>
        </p:scale>
        <p:origin x="83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23235" y="5743977"/>
            <a:ext cx="11766998" cy="884834"/>
            <a:chOff x="134470" y="2374526"/>
            <a:chExt cx="11164901" cy="14097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70" y="2374526"/>
              <a:ext cx="6185647" cy="1409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24" y="2374526"/>
              <a:ext cx="6185647" cy="14097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23238" y="5743977"/>
            <a:ext cx="11766999" cy="884834"/>
            <a:chOff x="134470" y="2374526"/>
            <a:chExt cx="11164901" cy="14097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70" y="2374526"/>
              <a:ext cx="6185647" cy="1409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24" y="2374526"/>
              <a:ext cx="6185647" cy="140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41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9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5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1EF6-A0F7-4132-858A-9D11CB64787E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66" y="2403386"/>
            <a:ext cx="6178730" cy="3866788"/>
          </a:xfrm>
          <a:prstGeom prst="roundRect">
            <a:avLst>
              <a:gd name="adj" fmla="val 3752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softRound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33" y="159956"/>
            <a:ext cx="8570239" cy="2613391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650955" y="929034"/>
            <a:ext cx="7157417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spc="5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bn-IN" sz="5400" spc="5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54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spc="5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37737" y="0"/>
            <a:ext cx="5209309" cy="6577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5247046" y="-145143"/>
            <a:ext cx="6668007" cy="65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4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167" y="2339020"/>
            <a:ext cx="11422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Mg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,Fe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হাইড্রোজেনকার্বনেট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40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দ্রবীভুত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spc="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spc="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2800" spc="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2800" spc="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spc="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spc="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0752" y="1181190"/>
            <a:ext cx="10075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8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468" y="2441782"/>
            <a:ext cx="105314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অনুজীব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অক্মিজেনের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ঐ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অক্মিজেন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জরূরী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অক্মিজেনেই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8-9 mgL</a:t>
            </a:r>
            <a:r>
              <a:rPr lang="en-US" sz="2800" b="1" baseline="4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  </a:t>
            </a:r>
            <a:r>
              <a:rPr lang="en-US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8-9 ppm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aseline="30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0697" y="762392"/>
            <a:ext cx="5186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অক্মিজেন</a:t>
            </a:r>
            <a:r>
              <a:rPr lang="en-US" sz="360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(DO):-</a:t>
            </a:r>
          </a:p>
        </p:txBody>
      </p:sp>
    </p:spTree>
    <p:extLst>
      <p:ext uri="{BB962C8B-B14F-4D97-AF65-F5344CB8AC3E}">
        <p14:creationId xmlns:p14="http://schemas.microsoft.com/office/powerpoint/2010/main" val="18381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5" y="2236531"/>
            <a:ext cx="11379201" cy="16158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spcAft>
                <a:spcPts val="1800"/>
              </a:spcAft>
            </a:pPr>
            <a:r>
              <a:rPr lang="en-US" sz="2800" b="1" spc="100" dirty="0" err="1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b="1" spc="100" dirty="0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800" b="1" spc="100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বিয়োজনযোগ্য</a:t>
            </a:r>
            <a:r>
              <a:rPr lang="en-US" sz="2800" b="1" spc="100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b="1" spc="100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b="1" spc="100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b="1" spc="100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বিয়োজনের</a:t>
            </a:r>
            <a:r>
              <a:rPr lang="en-US" sz="2800" b="1" spc="100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spc="100" dirty="0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b="1" spc="100" dirty="0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অক্মিজেনের</a:t>
            </a:r>
            <a:r>
              <a:rPr lang="en-US" sz="2800" b="1" spc="100" dirty="0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পরিমাণকে</a:t>
            </a:r>
            <a:r>
              <a:rPr lang="en-US" sz="2800" b="1" spc="100" dirty="0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</a:t>
            </a:r>
            <a:r>
              <a:rPr lang="en-US" sz="2800" b="1" spc="100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b="1" spc="100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অক্মিজেন</a:t>
            </a:r>
            <a:r>
              <a:rPr lang="en-US" sz="2800" b="1" spc="100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b="1" spc="100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00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spc="100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spc="100" dirty="0" smtClean="0">
              <a:ln/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1800"/>
              </a:spcAft>
            </a:pPr>
            <a:r>
              <a:rPr lang="en-US" sz="2800" b="1" dirty="0" err="1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মানসম্পন্ন</a:t>
            </a:r>
            <a:r>
              <a:rPr lang="en-US" sz="2800" b="1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b="1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BOD </a:t>
            </a:r>
            <a:r>
              <a:rPr lang="en-US" sz="2800" b="1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b="1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/>
                <a:solidFill>
                  <a:srgbClr val="7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6mgL</a:t>
            </a:r>
            <a:r>
              <a:rPr lang="en-US" sz="2800" b="1" baseline="42000" dirty="0" smtClean="0">
                <a:ln/>
                <a:solidFill>
                  <a:srgbClr val="7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b="1" dirty="0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b="1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b="1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b="1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b="1" dirty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n/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b="1" dirty="0">
              <a:ln/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256" y="1267035"/>
            <a:ext cx="116167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অক্মিজেন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(BOD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):-</a:t>
            </a:r>
            <a:endParaRPr lang="en-US" sz="2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4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6344" y="3087741"/>
            <a:ext cx="9869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বিয়োজনযোগ্য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অবিয়োজনঅযোগ্য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দূষকসমূহের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0172" y="1534712"/>
            <a:ext cx="9869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(COD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409" y="2670441"/>
            <a:ext cx="10946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মৈাল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বিশ্লেষনের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গেলেও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যায়না,তাকে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নমূনার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ট্রেস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মৈাল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409" y="1035876"/>
            <a:ext cx="11526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1AE4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1AE4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1AE4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1AE4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1AE4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ট্রেস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1AE4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1AE4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1AE4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(TDS):</a:t>
            </a:r>
            <a:endParaRPr lang="en-US" sz="3600" dirty="0">
              <a:solidFill>
                <a:srgbClr val="1AE41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273929" y="504962"/>
            <a:ext cx="4776717" cy="646331"/>
          </a:xfrm>
          <a:prstGeom prst="rect">
            <a:avLst/>
          </a:prstGeom>
          <a:ln w="190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589755" y="4399537"/>
            <a:ext cx="7271857" cy="1294514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|</a:t>
            </a:r>
          </a:p>
          <a:p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</a:t>
            </a:r>
            <a:r>
              <a:rPr lang="bn-IN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bn-IN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IN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29" y="1596798"/>
            <a:ext cx="4776717" cy="2357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8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156" y="536121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38" y="2006116"/>
            <a:ext cx="5336275" cy="281526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844489" y="5129960"/>
            <a:ext cx="9388724" cy="660837"/>
          </a:xfrm>
          <a:prstGeom prst="rect">
            <a:avLst/>
          </a:prstGeom>
          <a:ln w="15875" cmpd="thickThin">
            <a:solidFill>
              <a:schemeClr val="tx1"/>
            </a:solidFill>
            <a:prstDash val="lgDashDotDot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59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307" y="2244060"/>
            <a:ext cx="1054779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000" dirty="0"/>
          </a:p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DO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BOD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COD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BOD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1697" y="471509"/>
            <a:ext cx="3631842" cy="76944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057" y="3567914"/>
            <a:ext cx="10914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সারফেস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ওয়াটারের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বিশুদ্ধতার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মানদন্ড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বিশুদ্ধা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মন্তব্য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d-home-icon-png-mfvjcc8wj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609" y="1421122"/>
            <a:ext cx="3375032" cy="1656566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6632393" y="1136022"/>
            <a:ext cx="1714500" cy="442518"/>
          </a:xfrm>
          <a:prstGeom prst="wedgeRectCallout">
            <a:avLst>
              <a:gd name="adj1" fmla="val -47448"/>
              <a:gd name="adj2" fmla="val 6191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2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144" y="1596672"/>
            <a:ext cx="767628" cy="8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4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772" y="2703554"/>
            <a:ext cx="4121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dirty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800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dirty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ড. </a:t>
            </a:r>
            <a:r>
              <a:rPr lang="en-US" sz="2800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সরোজ</a:t>
            </a:r>
            <a:r>
              <a:rPr lang="en-US" sz="2800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2800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2800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হজারী</a:t>
            </a:r>
            <a:endParaRPr lang="en-US" sz="2800" dirty="0" smtClean="0">
              <a:solidFill>
                <a:srgbClr val="3399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r>
              <a:rPr lang="en-US" sz="2800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হারাধন</a:t>
            </a:r>
            <a:r>
              <a:rPr lang="en-US" sz="2800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</a:t>
            </a:r>
            <a:r>
              <a:rPr lang="en-US" sz="2800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3399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632393" y="1136022"/>
            <a:ext cx="2097625" cy="442518"/>
          </a:xfrm>
          <a:prstGeom prst="wedgeRectCallout">
            <a:avLst>
              <a:gd name="adj1" fmla="val -47448"/>
              <a:gd name="adj2" fmla="val 6191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2060"/>
                </a:solidFill>
              </a:rPr>
              <a:t>রেফারেন্স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বুক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2392" y="2976511"/>
            <a:ext cx="2879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dirty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800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dirty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2800" dirty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800" dirty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গুহ</a:t>
            </a:r>
            <a:r>
              <a:rPr lang="en-US" sz="2800" dirty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15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3" y="1215024"/>
            <a:ext cx="2402006" cy="22934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2737949" y="4029619"/>
            <a:ext cx="9134902" cy="2350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9086" r="9221"/>
          <a:stretch/>
        </p:blipFill>
        <p:spPr>
          <a:xfrm>
            <a:off x="383357" y="4108361"/>
            <a:ext cx="2305756" cy="2192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t="9200" r="12492" b="25387"/>
          <a:stretch/>
        </p:blipFill>
        <p:spPr>
          <a:xfrm>
            <a:off x="1093923" y="1670370"/>
            <a:ext cx="1146974" cy="14253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9AB5D1-1935-468C-AECE-00BA41659997}"/>
              </a:ext>
            </a:extLst>
          </p:cNvPr>
          <p:cNvSpPr txBox="1"/>
          <p:nvPr/>
        </p:nvSpPr>
        <p:spPr>
          <a:xfrm>
            <a:off x="3495929" y="1071896"/>
            <a:ext cx="4696693" cy="224676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দোল্লাই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নোয়াবপুর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চান্দিনা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111960" y="4317164"/>
            <a:ext cx="5464629" cy="156966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রসায়ন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পত্র</a:t>
            </a: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অধ্যায়ঃ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রসায়ন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অনুচ্ছেদ নম্বরঃ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১.৩.৯.১- ১.৩.৯.৪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0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858" y="2703554"/>
            <a:ext cx="11282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বিপদে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বান্ধব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সাতে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সাংশ্রব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থাকুক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থাকুক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0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6" y="234894"/>
            <a:ext cx="11701667" cy="6346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15730" y="598042"/>
            <a:ext cx="994921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8158" y="218942"/>
            <a:ext cx="11868150" cy="1017430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368716"/>
            <a:ext cx="11616744" cy="5033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518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7576" y="296213"/>
            <a:ext cx="11732655" cy="1244767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0" y="1644011"/>
            <a:ext cx="11603865" cy="4943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13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7E1578-5162-4E62-8A01-9ECE05E84430}"/>
              </a:ext>
            </a:extLst>
          </p:cNvPr>
          <p:cNvSpPr txBox="1"/>
          <p:nvPr/>
        </p:nvSpPr>
        <p:spPr>
          <a:xfrm>
            <a:off x="847165" y="2665844"/>
            <a:ext cx="10529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উৎস,গুরুত্ব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সারফেস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বিশুদ্বতার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মানদন্ড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pH,DO,BOD,COD,TDS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sz="3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405" y="1163592"/>
            <a:ext cx="1060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75559" y="2367831"/>
            <a:ext cx="10798762" cy="64633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ওগুরুত্ব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75559" y="3977190"/>
            <a:ext cx="10798275" cy="540406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kern="1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88438" y="3102308"/>
            <a:ext cx="10849791" cy="702324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757" y="2367831"/>
            <a:ext cx="7096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15128" y="3130305"/>
            <a:ext cx="69603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128" y="3948580"/>
            <a:ext cx="69603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8270" y="4758605"/>
            <a:ext cx="69603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114195" y="4721626"/>
            <a:ext cx="10798275" cy="781844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DO, BOD, COD, TDS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kern="12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6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28" y="1277470"/>
            <a:ext cx="9856695" cy="4689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465729" y="376517"/>
            <a:ext cx="3778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accent2"/>
                  </a:solidFill>
                </a:ln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n>
                  <a:solidFill>
                    <a:schemeClr val="accent2"/>
                  </a:solidFill>
                </a:ln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2"/>
                  </a:solidFill>
                </a:ln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ln>
                  <a:solidFill>
                    <a:schemeClr val="accent2"/>
                  </a:solidFill>
                </a:ln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/>
                  </a:solidFill>
                </a:ln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n>
                  <a:solidFill>
                    <a:schemeClr val="accent2"/>
                  </a:solidFill>
                </a:ln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2"/>
                  </a:solidFill>
                </a:ln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n>
                <a:solidFill>
                  <a:schemeClr val="accent2"/>
                </a:solidFill>
              </a:ln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1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8" y="167424"/>
            <a:ext cx="11913763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6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3229" y="322652"/>
            <a:ext cx="2154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</a:t>
            </a:r>
            <a:r>
              <a:rPr lang="en-US" sz="36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পানিঃ</a:t>
            </a:r>
            <a:r>
              <a:rPr lang="en-US" sz="36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457" y="2602411"/>
            <a:ext cx="5864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7524" y="968983"/>
            <a:ext cx="10249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থাকে,তাকেই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2239" y="1483297"/>
            <a:ext cx="10715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6.5-8.5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9909" y="3558335"/>
            <a:ext cx="58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ওতুষার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আচ্ছাদিত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9908" y="4192769"/>
            <a:ext cx="58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2279" y="5327236"/>
            <a:ext cx="3830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নলকূপের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3229" y="4742461"/>
            <a:ext cx="2633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৩.নদীর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8190</TotalTime>
  <Words>469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Roshan54</dc:creator>
  <cp:lastModifiedBy>User</cp:lastModifiedBy>
  <cp:revision>540</cp:revision>
  <dcterms:created xsi:type="dcterms:W3CDTF">2020-02-21T08:36:18Z</dcterms:created>
  <dcterms:modified xsi:type="dcterms:W3CDTF">2021-06-08T13:51:04Z</dcterms:modified>
</cp:coreProperties>
</file>