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60" r:id="rId3"/>
    <p:sldId id="262" r:id="rId4"/>
    <p:sldId id="267" r:id="rId5"/>
    <p:sldId id="286" r:id="rId6"/>
    <p:sldId id="263" r:id="rId7"/>
    <p:sldId id="269" r:id="rId8"/>
    <p:sldId id="270" r:id="rId9"/>
    <p:sldId id="287" r:id="rId10"/>
    <p:sldId id="282" r:id="rId11"/>
    <p:sldId id="281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C9C22-1081-47F3-B91D-593D959EAA3C}" type="doc">
      <dgm:prSet loTypeId="urn:microsoft.com/office/officeart/2005/8/layout/cycle3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CD09BB1-9D35-46BB-9448-BE31C3AF7EB4}">
      <dgm:prSet phldrT="[Text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Growth-increase</a:t>
          </a:r>
          <a:endParaRPr lang="en-US" sz="2000" dirty="0">
            <a:solidFill>
              <a:schemeClr val="tx1"/>
            </a:solidFill>
          </a:endParaRPr>
        </a:p>
      </dgm:t>
    </dgm:pt>
    <dgm:pt modelId="{3C6AC76B-5842-4F20-8E25-144D787029CB}" type="parTrans" cxnId="{A7714D9E-5F56-434C-BB6B-9638D0E295A5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1C4CC15-AEDF-4D8E-91F1-7E28CC7386BC}" type="sibTrans" cxnId="{A7714D9E-5F56-434C-BB6B-9638D0E295A5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10B154C-7DA9-4E0B-BF8F-C930D7993985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Count-calculation</a:t>
          </a:r>
          <a:endParaRPr lang="en-US" sz="1800" dirty="0">
            <a:solidFill>
              <a:schemeClr val="tx1"/>
            </a:solidFill>
          </a:endParaRPr>
        </a:p>
      </dgm:t>
    </dgm:pt>
    <dgm:pt modelId="{86545219-5B37-47B8-B4F3-35DE081B4B72}" type="parTrans" cxnId="{2B5ACC61-059A-44A2-9B64-3DB18C92101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7E0D3E7-E6B4-41DB-BDC1-DF5FF6E2B94D}" type="sibTrans" cxnId="{2B5ACC61-059A-44A2-9B64-3DB18C92101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836C3FC7-4BEA-4C3A-BB14-0304B3D844F6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Trouble-sorrow</a:t>
          </a:r>
          <a:endParaRPr lang="en-US" sz="1800" dirty="0">
            <a:solidFill>
              <a:schemeClr val="tx1"/>
            </a:solidFill>
          </a:endParaRPr>
        </a:p>
      </dgm:t>
    </dgm:pt>
    <dgm:pt modelId="{1C7225C4-1322-4651-B3D7-316107776132}" type="parTrans" cxnId="{82962F45-D553-4BD8-AF54-DF13B1AE8ECB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3A3983E-1A99-4629-A3BF-09398B52DE66}" type="sibTrans" cxnId="{82962F45-D553-4BD8-AF54-DF13B1AE8ECB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6CE3014-9300-4F70-B7A5-B8098EB184A6}">
      <dgm:prSet phldrT="[Text]" custT="1"/>
      <dgm:spPr>
        <a:solidFill>
          <a:schemeClr val="bg2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Wallop-bang</a:t>
          </a:r>
          <a:endParaRPr lang="en-US" sz="2000" dirty="0">
            <a:solidFill>
              <a:schemeClr val="tx1"/>
            </a:solidFill>
          </a:endParaRPr>
        </a:p>
      </dgm:t>
    </dgm:pt>
    <dgm:pt modelId="{F9320AF4-A2F0-412D-B226-E41D6F42463F}" type="parTrans" cxnId="{522160B3-43BA-406F-9DEB-86A1C291A24F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1B62BF4-301E-4C0A-BD0F-EEB041692D42}" type="sibTrans" cxnId="{522160B3-43BA-406F-9DEB-86A1C291A24F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44214A5-A1DD-4FA7-8820-03CCE1CAA006}">
      <dgm:prSet phldrT="[Tex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Exception-departure</a:t>
          </a:r>
          <a:endParaRPr lang="en-US" sz="1800" dirty="0">
            <a:solidFill>
              <a:schemeClr val="tx1"/>
            </a:solidFill>
          </a:endParaRPr>
        </a:p>
      </dgm:t>
    </dgm:pt>
    <dgm:pt modelId="{C5DB5899-B657-4720-9C22-93DE74731CE0}" type="parTrans" cxnId="{CB2C73ED-D27B-4CE8-9A01-29DB6746423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9BB46FC-D602-4EDB-AC5A-237C3C88DCBB}" type="sibTrans" cxnId="{CB2C73ED-D27B-4CE8-9A01-29DB6746423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2D9B1AE-2C9D-4A7C-B01C-246C084A08F1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Bow-rainbow</a:t>
          </a:r>
          <a:endParaRPr lang="en-US" sz="2000" dirty="0">
            <a:solidFill>
              <a:schemeClr val="tx1"/>
            </a:solidFill>
          </a:endParaRPr>
        </a:p>
      </dgm:t>
    </dgm:pt>
    <dgm:pt modelId="{12C12817-BC36-4B13-AD03-051C6CF41948}" type="parTrans" cxnId="{EC0F8559-30BE-4F8D-987F-F1AE12B5E26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75AAA23-870F-4C61-83B0-47AA3E20E44E}" type="sibTrans" cxnId="{EC0F8559-30BE-4F8D-987F-F1AE12B5E26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5F6DBBD-490F-412E-B032-ACFBAA948998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Wrinkle-curling</a:t>
          </a:r>
          <a:endParaRPr lang="en-US" sz="1800" dirty="0">
            <a:solidFill>
              <a:schemeClr val="tx1"/>
            </a:solidFill>
          </a:endParaRPr>
        </a:p>
      </dgm:t>
    </dgm:pt>
    <dgm:pt modelId="{05254F65-5011-40BE-8BEA-00E52556B00D}" type="parTrans" cxnId="{3FE3644D-1CC3-4F55-B85B-8F4B335F8E0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1227985-5FA6-4821-A00E-2F7E1B28411A}" type="sibTrans" cxnId="{3FE3644D-1CC3-4F55-B85B-8F4B335F8E0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4C1EDF8-F8B8-4288-B66F-6D546026DE9E}">
      <dgm:prSet phldrT="[Tex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Knitting-texture</a:t>
          </a:r>
          <a:endParaRPr lang="en-US" sz="2000" dirty="0">
            <a:solidFill>
              <a:schemeClr val="tx1"/>
            </a:solidFill>
          </a:endParaRPr>
        </a:p>
      </dgm:t>
    </dgm:pt>
    <dgm:pt modelId="{813418C8-9F59-46F9-94D0-65B4A0D144FC}" type="parTrans" cxnId="{D3E075DB-36AA-47E8-B01D-205C211FF6D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76C8E44-2275-4F25-AE7D-07D67C6547AE}" type="sibTrans" cxnId="{D3E075DB-36AA-47E8-B01D-205C211FF6D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BF4D256-DE38-4C3F-AF71-68F48F854990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Fade-turn pale</a:t>
          </a:r>
          <a:endParaRPr lang="en-US" sz="1800" dirty="0">
            <a:solidFill>
              <a:schemeClr val="tx1"/>
            </a:solidFill>
          </a:endParaRPr>
        </a:p>
      </dgm:t>
    </dgm:pt>
    <dgm:pt modelId="{4BEE222C-A8E0-47D8-B98A-970B6137AE3D}" type="parTrans" cxnId="{E3B8646A-7992-4CCB-A950-BD12F2877D52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18BCA12-5E2B-4960-BD12-B5EEB26119F6}" type="sibTrans" cxnId="{E3B8646A-7992-4CCB-A950-BD12F2877D52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A38CC6E3-36CB-47DA-A0FD-5AD61BCA1ACB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Silence-shut up</a:t>
          </a:r>
        </a:p>
      </dgm:t>
    </dgm:pt>
    <dgm:pt modelId="{D9E7293E-44E7-41A7-9178-662E05137A41}" type="parTrans" cxnId="{AA738068-076C-4A20-8C78-2D140590B0D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17C94099-0E70-4563-AF49-6CFD48E75673}" type="sibTrans" cxnId="{AA738068-076C-4A20-8C78-2D140590B0D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9FAA765-8C2E-4C0B-B740-B7C48C37CEA5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String-rope</a:t>
          </a:r>
          <a:endParaRPr lang="en-US" sz="2000" dirty="0">
            <a:solidFill>
              <a:schemeClr val="tx1"/>
            </a:solidFill>
          </a:endParaRPr>
        </a:p>
      </dgm:t>
    </dgm:pt>
    <dgm:pt modelId="{28A47C9A-6EE9-41B3-9FBE-8A0C946414EC}" type="parTrans" cxnId="{48B24575-D883-4028-83FC-6C604E357E9F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7153FD4-FCE5-471F-A93E-E9796289C5C6}" type="sibTrans" cxnId="{48B24575-D883-4028-83FC-6C604E357E9F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170EEF7-0746-44F3-932A-B336DC6AD085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Warmth-</a:t>
          </a:r>
          <a:r>
            <a:rPr lang="en-US" sz="1600" dirty="0" err="1" smtClean="0">
              <a:solidFill>
                <a:schemeClr val="tx1"/>
              </a:solidFill>
            </a:rPr>
            <a:t>temparature</a:t>
          </a:r>
          <a:endParaRPr lang="en-US" sz="1600" dirty="0">
            <a:solidFill>
              <a:schemeClr val="tx1"/>
            </a:solidFill>
          </a:endParaRPr>
        </a:p>
      </dgm:t>
    </dgm:pt>
    <dgm:pt modelId="{08B958D2-13C9-409B-B56E-B26FFB27222B}" type="parTrans" cxnId="{E485A6AC-8652-45AE-BB30-33BD4FF322C5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9DEB8C0-DBE9-4195-9F1F-C52A81740AF9}" type="sibTrans" cxnId="{E485A6AC-8652-45AE-BB30-33BD4FF322C5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CBAA71D-44E9-4E59-9FA9-B4DB4F5211CB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Common-general</a:t>
          </a:r>
          <a:endParaRPr lang="en-US" sz="2000" dirty="0">
            <a:solidFill>
              <a:schemeClr val="tx1"/>
            </a:solidFill>
          </a:endParaRPr>
        </a:p>
      </dgm:t>
    </dgm:pt>
    <dgm:pt modelId="{F247B73A-799B-42DC-B6C7-F1980AF72C22}" type="parTrans" cxnId="{67424D16-EADD-4629-A48E-1C46C4097AA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228B38B-E8AF-4D90-9EC3-20EA312AAC8B}" type="sibTrans" cxnId="{67424D16-EADD-4629-A48E-1C46C4097AA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6B373D8-BAA1-485A-A0D3-CCBEB5E87488}" type="pres">
      <dgm:prSet presAssocID="{FDCC9C22-1081-47F3-B91D-593D959EAA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3BB3E6-B905-4851-B60A-F049E66DB3A6}" type="pres">
      <dgm:prSet presAssocID="{FDCC9C22-1081-47F3-B91D-593D959EAA3C}" presName="cycle" presStyleCnt="0"/>
      <dgm:spPr/>
    </dgm:pt>
    <dgm:pt modelId="{80782A9E-12FD-4D8C-BC6C-DCC6F089080C}" type="pres">
      <dgm:prSet presAssocID="{39FAA765-8C2E-4C0B-B740-B7C48C37CEA5}" presName="nodeFirst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7200C-7DD2-4F51-84BA-05BA543D3921}" type="pres">
      <dgm:prSet presAssocID="{07153FD4-FCE5-471F-A93E-E9796289C5C6}" presName="sibTransFirstNode" presStyleLbl="bgShp" presStyleIdx="0" presStyleCnt="1" custScaleY="94618"/>
      <dgm:spPr/>
      <dgm:t>
        <a:bodyPr/>
        <a:lstStyle/>
        <a:p>
          <a:endParaRPr lang="en-US"/>
        </a:p>
      </dgm:t>
    </dgm:pt>
    <dgm:pt modelId="{27C86CD7-20E3-4FD8-9899-556641C06694}" type="pres">
      <dgm:prSet presAssocID="{0170EEF7-0746-44F3-932A-B336DC6AD085}" presName="nodeFollowingNodes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E5C7B-ED29-40C6-9593-660BA4DC9DD0}" type="pres">
      <dgm:prSet presAssocID="{E4C1EDF8-F8B8-4288-B66F-6D546026DE9E}" presName="nodeFollowingNodes" presStyleLbl="node1" presStyleIdx="2" presStyleCnt="13" custRadScaleRad="104247" custRadScaleInc="-3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17373-378E-4B6B-9294-16EE6F7DA289}" type="pres">
      <dgm:prSet presAssocID="{E5F6DBBD-490F-412E-B032-ACFBAA948998}" presName="nodeFollowingNodes" presStyleLbl="node1" presStyleIdx="3" presStyleCnt="13" custRadScaleRad="103287" custRadScaleInc="-5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872CF-1567-4924-907E-4154D22E48AD}" type="pres">
      <dgm:prSet presAssocID="{0BF4D256-DE38-4C3F-AF71-68F48F854990}" presName="nodeFollowingNodes" presStyleLbl="node1" presStyleIdx="4" presStyleCnt="13" custRadScaleRad="103287" custRadScaleInc="-5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72734-B81C-4F79-8727-DD555D1CCA97}" type="pres">
      <dgm:prSet presAssocID="{044214A5-A1DD-4FA7-8820-03CCE1CAA006}" presName="nodeFollowingNodes" presStyleLbl="node1" presStyleIdx="5" presStyleCnt="13" custRadScaleRad="101611" custRadScaleInc="-3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697EA-188D-48C2-9C4C-E32474A39D08}" type="pres">
      <dgm:prSet presAssocID="{ECD09BB1-9D35-46BB-9448-BE31C3AF7EB4}" presName="nodeFollowingNodes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7C35F-B7AB-4F38-B737-4BEBBF0F27F3}" type="pres">
      <dgm:prSet presAssocID="{E10B154C-7DA9-4E0B-BF8F-C930D7993985}" presName="nodeFollowingNodes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B0128-84AA-4951-AA05-5E7328D72033}" type="pres">
      <dgm:prSet presAssocID="{836C3FC7-4BEA-4C3A-BB14-0304B3D844F6}" presName="nodeFollowingNodes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93F3D-8DD6-44E2-9010-6AD7222F2B9F}" type="pres">
      <dgm:prSet presAssocID="{7CBAA71D-44E9-4E59-9FA9-B4DB4F5211CB}" presName="nodeFollowingNodes" presStyleLbl="node1" presStyleIdx="9" presStyleCnt="13" custRadScaleRad="100562" custRadScaleInc="2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BB97E-2B0F-498F-B24B-109B66C7F5EE}" type="pres">
      <dgm:prSet presAssocID="{D6CE3014-9300-4F70-B7A5-B8098EB184A6}" presName="nodeFollowingNodes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FCD6D-3600-40AE-AF94-B37B704144F1}" type="pres">
      <dgm:prSet presAssocID="{42D9B1AE-2C9D-4A7C-B01C-246C084A08F1}" presName="nodeFollowingNodes" presStyleLbl="node1" presStyleIdx="11" presStyleCnt="13" custRadScaleRad="101611" custRadScaleInc="-3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27E82-1914-4C3C-9564-80BF3550199B}" type="pres">
      <dgm:prSet presAssocID="{A38CC6E3-36CB-47DA-A0FD-5AD61BCA1ACB}" presName="nodeFollowingNodes" presStyleLbl="node1" presStyleIdx="12" presStyleCnt="13" custRadScaleRad="103287" custRadScaleInc="-5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85A6AC-8652-45AE-BB30-33BD4FF322C5}" srcId="{FDCC9C22-1081-47F3-B91D-593D959EAA3C}" destId="{0170EEF7-0746-44F3-932A-B336DC6AD085}" srcOrd="1" destOrd="0" parTransId="{08B958D2-13C9-409B-B56E-B26FFB27222B}" sibTransId="{09DEB8C0-DBE9-4195-9F1F-C52A81740AF9}"/>
    <dgm:cxn modelId="{DDA317EB-6FE3-4FD7-94AB-0B1846AAD382}" type="presOf" srcId="{39FAA765-8C2E-4C0B-B740-B7C48C37CEA5}" destId="{80782A9E-12FD-4D8C-BC6C-DCC6F089080C}" srcOrd="0" destOrd="0" presId="urn:microsoft.com/office/officeart/2005/8/layout/cycle3"/>
    <dgm:cxn modelId="{F329A4B2-5716-48F0-9439-2E92AF4B738F}" type="presOf" srcId="{FDCC9C22-1081-47F3-B91D-593D959EAA3C}" destId="{B6B373D8-BAA1-485A-A0D3-CCBEB5E87488}" srcOrd="0" destOrd="0" presId="urn:microsoft.com/office/officeart/2005/8/layout/cycle3"/>
    <dgm:cxn modelId="{B6A9A332-78D7-429B-AAA7-F9F3EE098212}" type="presOf" srcId="{836C3FC7-4BEA-4C3A-BB14-0304B3D844F6}" destId="{799B0128-84AA-4951-AA05-5E7328D72033}" srcOrd="0" destOrd="0" presId="urn:microsoft.com/office/officeart/2005/8/layout/cycle3"/>
    <dgm:cxn modelId="{E5123C36-5F05-44A1-8E56-8D5D5A6D72FA}" type="presOf" srcId="{0BF4D256-DE38-4C3F-AF71-68F48F854990}" destId="{44C872CF-1567-4924-907E-4154D22E48AD}" srcOrd="0" destOrd="0" presId="urn:microsoft.com/office/officeart/2005/8/layout/cycle3"/>
    <dgm:cxn modelId="{91B4AE31-F6CF-4F0E-9056-36B01776FD5F}" type="presOf" srcId="{E5F6DBBD-490F-412E-B032-ACFBAA948998}" destId="{F4D17373-378E-4B6B-9294-16EE6F7DA289}" srcOrd="0" destOrd="0" presId="urn:microsoft.com/office/officeart/2005/8/layout/cycle3"/>
    <dgm:cxn modelId="{522160B3-43BA-406F-9DEB-86A1C291A24F}" srcId="{FDCC9C22-1081-47F3-B91D-593D959EAA3C}" destId="{D6CE3014-9300-4F70-B7A5-B8098EB184A6}" srcOrd="10" destOrd="0" parTransId="{F9320AF4-A2F0-412D-B226-E41D6F42463F}" sibTransId="{01B62BF4-301E-4C0A-BD0F-EEB041692D42}"/>
    <dgm:cxn modelId="{B8FACF33-EF7D-4498-AECD-201B95D051AB}" type="presOf" srcId="{D6CE3014-9300-4F70-B7A5-B8098EB184A6}" destId="{1B7BB97E-2B0F-498F-B24B-109B66C7F5EE}" srcOrd="0" destOrd="0" presId="urn:microsoft.com/office/officeart/2005/8/layout/cycle3"/>
    <dgm:cxn modelId="{61D43683-7582-4089-AB84-92B6EA3F3009}" type="presOf" srcId="{7CBAA71D-44E9-4E59-9FA9-B4DB4F5211CB}" destId="{01693F3D-8DD6-44E2-9010-6AD7222F2B9F}" srcOrd="0" destOrd="0" presId="urn:microsoft.com/office/officeart/2005/8/layout/cycle3"/>
    <dgm:cxn modelId="{EC0F8559-30BE-4F8D-987F-F1AE12B5E26D}" srcId="{FDCC9C22-1081-47F3-B91D-593D959EAA3C}" destId="{42D9B1AE-2C9D-4A7C-B01C-246C084A08F1}" srcOrd="11" destOrd="0" parTransId="{12C12817-BC36-4B13-AD03-051C6CF41948}" sibTransId="{B75AAA23-870F-4C61-83B0-47AA3E20E44E}"/>
    <dgm:cxn modelId="{5AD95C66-D775-4D11-AABC-75C9A6FB5E98}" type="presOf" srcId="{0170EEF7-0746-44F3-932A-B336DC6AD085}" destId="{27C86CD7-20E3-4FD8-9899-556641C06694}" srcOrd="0" destOrd="0" presId="urn:microsoft.com/office/officeart/2005/8/layout/cycle3"/>
    <dgm:cxn modelId="{E3B8646A-7992-4CCB-A950-BD12F2877D52}" srcId="{FDCC9C22-1081-47F3-B91D-593D959EAA3C}" destId="{0BF4D256-DE38-4C3F-AF71-68F48F854990}" srcOrd="4" destOrd="0" parTransId="{4BEE222C-A8E0-47D8-B98A-970B6137AE3D}" sibTransId="{C18BCA12-5E2B-4960-BD12-B5EEB26119F6}"/>
    <dgm:cxn modelId="{CB2C73ED-D27B-4CE8-9A01-29DB6746423A}" srcId="{FDCC9C22-1081-47F3-B91D-593D959EAA3C}" destId="{044214A5-A1DD-4FA7-8820-03CCE1CAA006}" srcOrd="5" destOrd="0" parTransId="{C5DB5899-B657-4720-9C22-93DE74731CE0}" sibTransId="{69BB46FC-D602-4EDB-AC5A-237C3C88DCBB}"/>
    <dgm:cxn modelId="{A7714D9E-5F56-434C-BB6B-9638D0E295A5}" srcId="{FDCC9C22-1081-47F3-B91D-593D959EAA3C}" destId="{ECD09BB1-9D35-46BB-9448-BE31C3AF7EB4}" srcOrd="6" destOrd="0" parTransId="{3C6AC76B-5842-4F20-8E25-144D787029CB}" sibTransId="{01C4CC15-AEDF-4D8E-91F1-7E28CC7386BC}"/>
    <dgm:cxn modelId="{2B5ACC61-059A-44A2-9B64-3DB18C921011}" srcId="{FDCC9C22-1081-47F3-B91D-593D959EAA3C}" destId="{E10B154C-7DA9-4E0B-BF8F-C930D7993985}" srcOrd="7" destOrd="0" parTransId="{86545219-5B37-47B8-B4F3-35DE081B4B72}" sibTransId="{27E0D3E7-E6B4-41DB-BDC1-DF5FF6E2B94D}"/>
    <dgm:cxn modelId="{E70D52E5-A072-41DA-9427-A28D793B260F}" type="presOf" srcId="{07153FD4-FCE5-471F-A93E-E9796289C5C6}" destId="{9017200C-7DD2-4F51-84BA-05BA543D3921}" srcOrd="0" destOrd="0" presId="urn:microsoft.com/office/officeart/2005/8/layout/cycle3"/>
    <dgm:cxn modelId="{67424D16-EADD-4629-A48E-1C46C4097AA0}" srcId="{FDCC9C22-1081-47F3-B91D-593D959EAA3C}" destId="{7CBAA71D-44E9-4E59-9FA9-B4DB4F5211CB}" srcOrd="9" destOrd="0" parTransId="{F247B73A-799B-42DC-B6C7-F1980AF72C22}" sibTransId="{5228B38B-E8AF-4D90-9EC3-20EA312AAC8B}"/>
    <dgm:cxn modelId="{3FE3644D-1CC3-4F55-B85B-8F4B335F8E09}" srcId="{FDCC9C22-1081-47F3-B91D-593D959EAA3C}" destId="{E5F6DBBD-490F-412E-B032-ACFBAA948998}" srcOrd="3" destOrd="0" parTransId="{05254F65-5011-40BE-8BEA-00E52556B00D}" sibTransId="{01227985-5FA6-4821-A00E-2F7E1B28411A}"/>
    <dgm:cxn modelId="{D3E075DB-36AA-47E8-B01D-205C211FF6DC}" srcId="{FDCC9C22-1081-47F3-B91D-593D959EAA3C}" destId="{E4C1EDF8-F8B8-4288-B66F-6D546026DE9E}" srcOrd="2" destOrd="0" parTransId="{813418C8-9F59-46F9-94D0-65B4A0D144FC}" sibTransId="{676C8E44-2275-4F25-AE7D-07D67C6547AE}"/>
    <dgm:cxn modelId="{52B55939-2C70-4C37-BE86-6C638DEFFBF7}" type="presOf" srcId="{ECD09BB1-9D35-46BB-9448-BE31C3AF7EB4}" destId="{AE9697EA-188D-48C2-9C4C-E32474A39D08}" srcOrd="0" destOrd="0" presId="urn:microsoft.com/office/officeart/2005/8/layout/cycle3"/>
    <dgm:cxn modelId="{C8075C53-E329-452D-A2D4-2BD8A4F130F4}" type="presOf" srcId="{A38CC6E3-36CB-47DA-A0FD-5AD61BCA1ACB}" destId="{E8027E82-1914-4C3C-9564-80BF3550199B}" srcOrd="0" destOrd="0" presId="urn:microsoft.com/office/officeart/2005/8/layout/cycle3"/>
    <dgm:cxn modelId="{AA738068-076C-4A20-8C78-2D140590B0DD}" srcId="{FDCC9C22-1081-47F3-B91D-593D959EAA3C}" destId="{A38CC6E3-36CB-47DA-A0FD-5AD61BCA1ACB}" srcOrd="12" destOrd="0" parTransId="{D9E7293E-44E7-41A7-9178-662E05137A41}" sibTransId="{17C94099-0E70-4563-AF49-6CFD48E75673}"/>
    <dgm:cxn modelId="{41C2E31D-4E1F-491C-AC71-977BAA7A3340}" type="presOf" srcId="{044214A5-A1DD-4FA7-8820-03CCE1CAA006}" destId="{3A872734-B81C-4F79-8727-DD555D1CCA97}" srcOrd="0" destOrd="0" presId="urn:microsoft.com/office/officeart/2005/8/layout/cycle3"/>
    <dgm:cxn modelId="{22A0868D-5559-46F0-B5EA-BEC81F54E383}" type="presOf" srcId="{E4C1EDF8-F8B8-4288-B66F-6D546026DE9E}" destId="{F94E5C7B-ED29-40C6-9593-660BA4DC9DD0}" srcOrd="0" destOrd="0" presId="urn:microsoft.com/office/officeart/2005/8/layout/cycle3"/>
    <dgm:cxn modelId="{82962F45-D553-4BD8-AF54-DF13B1AE8ECB}" srcId="{FDCC9C22-1081-47F3-B91D-593D959EAA3C}" destId="{836C3FC7-4BEA-4C3A-BB14-0304B3D844F6}" srcOrd="8" destOrd="0" parTransId="{1C7225C4-1322-4651-B3D7-316107776132}" sibTransId="{23A3983E-1A99-4629-A3BF-09398B52DE66}"/>
    <dgm:cxn modelId="{AAAC4DFB-AC83-49C9-9CD5-153889869FD6}" type="presOf" srcId="{42D9B1AE-2C9D-4A7C-B01C-246C084A08F1}" destId="{599FCD6D-3600-40AE-AF94-B37B704144F1}" srcOrd="0" destOrd="0" presId="urn:microsoft.com/office/officeart/2005/8/layout/cycle3"/>
    <dgm:cxn modelId="{CD5A409C-3404-45D8-9671-EF262A925524}" type="presOf" srcId="{E10B154C-7DA9-4E0B-BF8F-C930D7993985}" destId="{B257C35F-B7AB-4F38-B737-4BEBBF0F27F3}" srcOrd="0" destOrd="0" presId="urn:microsoft.com/office/officeart/2005/8/layout/cycle3"/>
    <dgm:cxn modelId="{48B24575-D883-4028-83FC-6C604E357E9F}" srcId="{FDCC9C22-1081-47F3-B91D-593D959EAA3C}" destId="{39FAA765-8C2E-4C0B-B740-B7C48C37CEA5}" srcOrd="0" destOrd="0" parTransId="{28A47C9A-6EE9-41B3-9FBE-8A0C946414EC}" sibTransId="{07153FD4-FCE5-471F-A93E-E9796289C5C6}"/>
    <dgm:cxn modelId="{C541633A-EC85-49EB-B8A1-C53FA02304D8}" type="presParOf" srcId="{B6B373D8-BAA1-485A-A0D3-CCBEB5E87488}" destId="{A63BB3E6-B905-4851-B60A-F049E66DB3A6}" srcOrd="0" destOrd="0" presId="urn:microsoft.com/office/officeart/2005/8/layout/cycle3"/>
    <dgm:cxn modelId="{9D3C1267-9577-40EA-ABEC-CBDD32247298}" type="presParOf" srcId="{A63BB3E6-B905-4851-B60A-F049E66DB3A6}" destId="{80782A9E-12FD-4D8C-BC6C-DCC6F089080C}" srcOrd="0" destOrd="0" presId="urn:microsoft.com/office/officeart/2005/8/layout/cycle3"/>
    <dgm:cxn modelId="{F8C3679A-9E59-41D2-8896-69572DD94187}" type="presParOf" srcId="{A63BB3E6-B905-4851-B60A-F049E66DB3A6}" destId="{9017200C-7DD2-4F51-84BA-05BA543D3921}" srcOrd="1" destOrd="0" presId="urn:microsoft.com/office/officeart/2005/8/layout/cycle3"/>
    <dgm:cxn modelId="{B8371F16-EACD-42DC-8A92-3548F1910E95}" type="presParOf" srcId="{A63BB3E6-B905-4851-B60A-F049E66DB3A6}" destId="{27C86CD7-20E3-4FD8-9899-556641C06694}" srcOrd="2" destOrd="0" presId="urn:microsoft.com/office/officeart/2005/8/layout/cycle3"/>
    <dgm:cxn modelId="{8B44D7F6-D69B-4C3D-BAB7-243C66F62D5F}" type="presParOf" srcId="{A63BB3E6-B905-4851-B60A-F049E66DB3A6}" destId="{F94E5C7B-ED29-40C6-9593-660BA4DC9DD0}" srcOrd="3" destOrd="0" presId="urn:microsoft.com/office/officeart/2005/8/layout/cycle3"/>
    <dgm:cxn modelId="{A96BF727-BBF1-44A2-9024-4F28B37DAD11}" type="presParOf" srcId="{A63BB3E6-B905-4851-B60A-F049E66DB3A6}" destId="{F4D17373-378E-4B6B-9294-16EE6F7DA289}" srcOrd="4" destOrd="0" presId="urn:microsoft.com/office/officeart/2005/8/layout/cycle3"/>
    <dgm:cxn modelId="{0E714B88-CAA2-4137-A431-A09D0C4BE38D}" type="presParOf" srcId="{A63BB3E6-B905-4851-B60A-F049E66DB3A6}" destId="{44C872CF-1567-4924-907E-4154D22E48AD}" srcOrd="5" destOrd="0" presId="urn:microsoft.com/office/officeart/2005/8/layout/cycle3"/>
    <dgm:cxn modelId="{E246E534-504B-413C-B6D8-F1887433A657}" type="presParOf" srcId="{A63BB3E6-B905-4851-B60A-F049E66DB3A6}" destId="{3A872734-B81C-4F79-8727-DD555D1CCA97}" srcOrd="6" destOrd="0" presId="urn:microsoft.com/office/officeart/2005/8/layout/cycle3"/>
    <dgm:cxn modelId="{33F3531C-19AE-45E5-887D-64638B7E29B7}" type="presParOf" srcId="{A63BB3E6-B905-4851-B60A-F049E66DB3A6}" destId="{AE9697EA-188D-48C2-9C4C-E32474A39D08}" srcOrd="7" destOrd="0" presId="urn:microsoft.com/office/officeart/2005/8/layout/cycle3"/>
    <dgm:cxn modelId="{5F84772D-C14B-4157-97FB-DB6FD84C2020}" type="presParOf" srcId="{A63BB3E6-B905-4851-B60A-F049E66DB3A6}" destId="{B257C35F-B7AB-4F38-B737-4BEBBF0F27F3}" srcOrd="8" destOrd="0" presId="urn:microsoft.com/office/officeart/2005/8/layout/cycle3"/>
    <dgm:cxn modelId="{158BCABE-07E9-4E65-BE65-7177C3ABA8B5}" type="presParOf" srcId="{A63BB3E6-B905-4851-B60A-F049E66DB3A6}" destId="{799B0128-84AA-4951-AA05-5E7328D72033}" srcOrd="9" destOrd="0" presId="urn:microsoft.com/office/officeart/2005/8/layout/cycle3"/>
    <dgm:cxn modelId="{CDF6872A-B064-47F8-9B0C-A5C3E74CED21}" type="presParOf" srcId="{A63BB3E6-B905-4851-B60A-F049E66DB3A6}" destId="{01693F3D-8DD6-44E2-9010-6AD7222F2B9F}" srcOrd="10" destOrd="0" presId="urn:microsoft.com/office/officeart/2005/8/layout/cycle3"/>
    <dgm:cxn modelId="{F8B78F55-9E8C-4CFD-905F-CE5B75356753}" type="presParOf" srcId="{A63BB3E6-B905-4851-B60A-F049E66DB3A6}" destId="{1B7BB97E-2B0F-498F-B24B-109B66C7F5EE}" srcOrd="11" destOrd="0" presId="urn:microsoft.com/office/officeart/2005/8/layout/cycle3"/>
    <dgm:cxn modelId="{57F22361-AE85-4996-ACC6-663B77CA18A5}" type="presParOf" srcId="{A63BB3E6-B905-4851-B60A-F049E66DB3A6}" destId="{599FCD6D-3600-40AE-AF94-B37B704144F1}" srcOrd="12" destOrd="0" presId="urn:microsoft.com/office/officeart/2005/8/layout/cycle3"/>
    <dgm:cxn modelId="{FA6C1E21-ED2B-46C5-B5CA-D5C9F8A1452C}" type="presParOf" srcId="{A63BB3E6-B905-4851-B60A-F049E66DB3A6}" destId="{E8027E82-1914-4C3C-9564-80BF3550199B}" srcOrd="13" destOrd="0" presId="urn:microsoft.com/office/officeart/2005/8/layout/cycle3"/>
  </dgm:cxnLst>
  <dgm:bg/>
  <dgm:whole>
    <a:ln>
      <a:solidFill>
        <a:srgbClr val="7030A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62183-9A7B-4A6E-9B39-F7F109C706AA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1F9BF-CC04-4905-A057-5494C417A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1F9BF-CC04-4905-A057-5494C417A2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1F9BF-CC04-4905-A057-5494C417A2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1F9BF-CC04-4905-A057-5494C417A2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1F9BF-CC04-4905-A057-5494C417A2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7).jpg"/>
          <p:cNvPicPr>
            <a:picLocks noChangeAspect="1"/>
          </p:cNvPicPr>
          <p:nvPr/>
        </p:nvPicPr>
        <p:blipFill>
          <a:blip r:embed="rId3"/>
          <a:srcRect b="8696"/>
          <a:stretch>
            <a:fillRect/>
          </a:stretch>
        </p:blipFill>
        <p:spPr>
          <a:xfrm>
            <a:off x="76200" y="4191000"/>
            <a:ext cx="4572000" cy="2590800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191000"/>
            <a:ext cx="4343400" cy="259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228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Class Work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371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 Write the name of the flowers which were at the girl’s     feet.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Describe about the grandmother and the boy in your own words.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191000"/>
            <a:ext cx="8991600" cy="259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221159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smtClean="0">
                <a:solidFill>
                  <a:schemeClr val="accent5">
                    <a:lumMod val="50000"/>
                  </a:schemeClr>
                </a:solidFill>
              </a:rPr>
              <a:t>Evaluation</a:t>
            </a:r>
            <a:endParaRPr lang="en-US" sz="4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143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When was the cool breeze blowing?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flowers were at girl’s feet?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 was the girl in the photograph?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Who has been referred to by cold lady?</a:t>
            </a:r>
            <a:endParaRPr lang="en-US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2).jpg"/>
          <p:cNvPicPr>
            <a:picLocks noChangeAspect="1"/>
          </p:cNvPicPr>
          <p:nvPr/>
        </p:nvPicPr>
        <p:blipFill>
          <a:blip r:embed="rId2"/>
          <a:srcRect b="10396"/>
          <a:stretch>
            <a:fillRect/>
          </a:stretch>
        </p:blipFill>
        <p:spPr>
          <a:xfrm>
            <a:off x="76200" y="152400"/>
            <a:ext cx="8991600" cy="65531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19400" y="2888159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Home Work</a:t>
            </a:r>
            <a:endParaRPr lang="en-US" sz="44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077831"/>
            <a:ext cx="8458200" cy="224676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Write synonyms of the following words: </a:t>
            </a:r>
          </a:p>
          <a:p>
            <a:r>
              <a:rPr lang="en-US" sz="2800" dirty="0" smtClean="0"/>
              <a:t>     String, warm, fade, granny, shout, wind.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Write a theme of the story.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562600" y="4953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0"/>
            <a:ext cx="77724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89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066800"/>
            <a:ext cx="4419600" cy="449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Intoduction</a:t>
            </a:r>
            <a:r>
              <a:rPr lang="en-US" sz="2800" b="1" i="1" u="sng" dirty="0" smtClean="0">
                <a:solidFill>
                  <a:schemeClr val="accent2">
                    <a:lumMod val="75000"/>
                  </a:schemeClr>
                </a:solidFill>
              </a:rPr>
              <a:t> of Teacher</a:t>
            </a:r>
          </a:p>
          <a:p>
            <a:pPr algn="ctr"/>
            <a:endParaRPr lang="en-US" sz="2400" i="1" u="sng" dirty="0" smtClean="0">
              <a:solidFill>
                <a:schemeClr val="tx2"/>
              </a:solidFill>
            </a:endParaRPr>
          </a:p>
          <a:p>
            <a:pPr algn="ctr"/>
            <a:endParaRPr lang="en-US" sz="2400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i="1" dirty="0" err="1" smtClean="0">
                <a:solidFill>
                  <a:schemeClr val="tx2"/>
                </a:solidFill>
              </a:rPr>
              <a:t>Hosne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Ara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Basry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(lecturer in English)</a:t>
            </a:r>
          </a:p>
          <a:p>
            <a:pPr algn="ctr"/>
            <a:r>
              <a:rPr lang="en-US" sz="2400" b="1" i="1" dirty="0" err="1" smtClean="0">
                <a:solidFill>
                  <a:schemeClr val="tx2"/>
                </a:solidFill>
              </a:rPr>
              <a:t>Bakhtiar</a:t>
            </a:r>
            <a:r>
              <a:rPr lang="en-US" sz="2400" b="1" i="1" dirty="0" smtClean="0">
                <a:solidFill>
                  <a:schemeClr val="tx2"/>
                </a:solidFill>
              </a:rPr>
              <a:t> Para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Charpir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Aulia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Alim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Madrasah</a:t>
            </a:r>
            <a:r>
              <a:rPr lang="en-US" sz="2400" b="1" i="1" dirty="0" smtClean="0">
                <a:solidFill>
                  <a:schemeClr val="tx2"/>
                </a:solidFill>
              </a:rPr>
              <a:t>,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Anowara,Ctg</a:t>
            </a:r>
            <a:r>
              <a:rPr lang="en-US" sz="2400" b="1" i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Cell No: ********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E-mail Add: ******@</a:t>
            </a:r>
            <a:r>
              <a:rPr lang="en-US" sz="2400" b="1" i="1" dirty="0" err="1" smtClean="0">
                <a:solidFill>
                  <a:schemeClr val="tx2"/>
                </a:solidFill>
              </a:rPr>
              <a:t>gmail</a:t>
            </a:r>
            <a:r>
              <a:rPr lang="en-US" sz="2400" b="1" i="1" dirty="0" smtClean="0">
                <a:solidFill>
                  <a:schemeClr val="tx2"/>
                </a:solidFill>
              </a:rPr>
              <a:t> .com</a:t>
            </a:r>
          </a:p>
          <a:p>
            <a:pPr algn="ctr"/>
            <a:endParaRPr lang="en-US" sz="2400" i="1" u="sng" dirty="0" smtClean="0">
              <a:solidFill>
                <a:schemeClr val="tx2"/>
              </a:solidFill>
            </a:endParaRPr>
          </a:p>
          <a:p>
            <a:pPr algn="ctr"/>
            <a:endParaRPr lang="en-US" sz="2400" i="1" u="sng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066800"/>
            <a:ext cx="4191000" cy="449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 of Lesson</a:t>
            </a:r>
          </a:p>
          <a:p>
            <a:pPr algn="ctr"/>
            <a:endParaRPr lang="en-US" sz="32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2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English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First Paper</a:t>
            </a: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English for Today</a:t>
            </a:r>
          </a:p>
          <a:p>
            <a:pPr algn="ctr"/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Alim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1</a:t>
            </a:r>
            <a:r>
              <a:rPr lang="en-US" sz="28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Year </a:t>
            </a:r>
          </a:p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Time: 40m </a:t>
            </a:r>
          </a:p>
          <a:p>
            <a:pPr algn="ctr"/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4572000" cy="670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 (3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76200"/>
            <a:ext cx="4267200" cy="670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download (20).jpg"/>
          <p:cNvPicPr>
            <a:picLocks noChangeAspect="1"/>
          </p:cNvPicPr>
          <p:nvPr/>
        </p:nvPicPr>
        <p:blipFill>
          <a:blip r:embed="rId5"/>
          <a:srcRect t="29136"/>
          <a:stretch>
            <a:fillRect/>
          </a:stretch>
        </p:blipFill>
        <p:spPr>
          <a:xfrm>
            <a:off x="4724400" y="5410200"/>
            <a:ext cx="44196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 (5).jpg"/>
          <p:cNvPicPr>
            <a:picLocks noChangeAspect="1"/>
          </p:cNvPicPr>
          <p:nvPr/>
        </p:nvPicPr>
        <p:blipFill>
          <a:blip r:embed="rId3">
            <a:lum/>
          </a:blip>
          <a:srcRect b="8434"/>
          <a:stretch>
            <a:fillRect/>
          </a:stretch>
        </p:blipFill>
        <p:spPr>
          <a:xfrm>
            <a:off x="4724400" y="76200"/>
            <a:ext cx="4343400" cy="670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 (3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6200"/>
            <a:ext cx="4495800" cy="670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6).jpg"/>
          <p:cNvPicPr>
            <a:picLocks noChangeAspect="1"/>
          </p:cNvPicPr>
          <p:nvPr/>
        </p:nvPicPr>
        <p:blipFill>
          <a:blip r:embed="rId2"/>
          <a:srcRect r="359" b="3926"/>
          <a:stretch>
            <a:fillRect/>
          </a:stretch>
        </p:blipFill>
        <p:spPr>
          <a:xfrm>
            <a:off x="152400" y="76200"/>
            <a:ext cx="8915400" cy="670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2590800"/>
            <a:ext cx="5943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Unit : 4</a:t>
            </a:r>
          </a:p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Lesson : 3</a:t>
            </a:r>
          </a:p>
          <a:p>
            <a:pPr algn="ctr"/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Photograph</a:t>
            </a:r>
          </a:p>
          <a:p>
            <a:endParaRPr lang="en-US" sz="4000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8991600" cy="67464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609600" y="457200"/>
            <a:ext cx="792480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 Outcomes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1828800"/>
            <a:ext cx="6629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Students will be able to learn about-     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 the meaning/synonym of      the hard words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The story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 summary / theme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219200" y="1219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819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Word Meaning</a:t>
            </a:r>
            <a:endParaRPr lang="en-US" sz="4800" dirty="0">
              <a:solidFill>
                <a:srgbClr val="C0000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91600" cy="670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743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Story &amp; Summary Discussion</a:t>
            </a:r>
            <a:endParaRPr lang="en-US" sz="5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5029200" cy="3276600"/>
          </a:xfrm>
          <a:prstGeom prst="rect">
            <a:avLst/>
          </a:prstGeom>
        </p:spPr>
      </p:pic>
      <p:pic>
        <p:nvPicPr>
          <p:cNvPr id="4" name="Picture 3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429000"/>
            <a:ext cx="5029200" cy="3352800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4"/>
          <a:srcRect r="-629" b="10624"/>
          <a:stretch>
            <a:fillRect/>
          </a:stretch>
        </p:blipFill>
        <p:spPr>
          <a:xfrm>
            <a:off x="5181600" y="76200"/>
            <a:ext cx="3886200" cy="67056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191</Words>
  <Application>Microsoft Office PowerPoint</Application>
  <PresentationFormat>On-screen Show (4:3)</PresentationFormat>
  <Paragraphs>60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2006-08-16T00:00:00Z</dcterms:created>
  <dcterms:modified xsi:type="dcterms:W3CDTF">2021-06-08T05:09:46Z</dcterms:modified>
</cp:coreProperties>
</file>