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968DF-D364-4EE3-96F5-1E1576D277B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6A2C4-2F54-4A98-AF52-3650B40F4DAF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জন্ম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 : ১৮২৪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খ্রি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.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itchFamily="2" charset="0"/>
            <a:cs typeface="Nikosh" pitchFamily="2" charset="0"/>
          </a:endParaRPr>
        </a:p>
      </dgm:t>
    </dgm:pt>
    <dgm:pt modelId="{945AFF8F-80F8-452E-A4B5-1884B5E5642A}" type="parTrans" cxnId="{5F7D67C7-D71F-45CD-AB76-E47D9B3199FF}">
      <dgm:prSet/>
      <dgm:spPr/>
      <dgm:t>
        <a:bodyPr/>
        <a:lstStyle/>
        <a:p>
          <a:endParaRPr lang="en-US"/>
        </a:p>
      </dgm:t>
    </dgm:pt>
    <dgm:pt modelId="{D15E9F39-E50F-4AFC-8F07-C4C4C348156C}" type="sibTrans" cxnId="{5F7D67C7-D71F-45CD-AB76-E47D9B3199FF}">
      <dgm:prSet/>
      <dgm:spPr/>
      <dgm:t>
        <a:bodyPr/>
        <a:lstStyle/>
        <a:p>
          <a:endParaRPr lang="en-US"/>
        </a:p>
      </dgm:t>
    </dgm:pt>
    <dgm:pt modelId="{1525127D-9321-4F10-ACB7-09E0945517A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খ্রিষ্টধর্মে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 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দীক্ষিত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হন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  ১৮৪৩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সালে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itchFamily="2" charset="0"/>
            <a:cs typeface="Nikosh" pitchFamily="2" charset="0"/>
          </a:endParaRPr>
        </a:p>
      </dgm:t>
    </dgm:pt>
    <dgm:pt modelId="{A7357768-4963-4C88-9F56-3E277E874393}" type="parTrans" cxnId="{7C10B8BE-60BA-4079-B37C-12824BC80990}">
      <dgm:prSet/>
      <dgm:spPr/>
      <dgm:t>
        <a:bodyPr/>
        <a:lstStyle/>
        <a:p>
          <a:endParaRPr lang="en-US"/>
        </a:p>
      </dgm:t>
    </dgm:pt>
    <dgm:pt modelId="{A5BB1C74-A7D6-4480-9BAF-CA59396F514E}" type="sibTrans" cxnId="{7C10B8BE-60BA-4079-B37C-12824BC80990}">
      <dgm:prSet/>
      <dgm:spPr/>
      <dgm:t>
        <a:bodyPr/>
        <a:lstStyle/>
        <a:p>
          <a:endParaRPr lang="en-US"/>
        </a:p>
      </dgm:t>
    </dgm:pt>
    <dgm:pt modelId="{A26E7E84-91B4-46A9-8164-C565C8AAD30D}">
      <dgm:prSet phldrT="[Text]" custT="1"/>
      <dgm:spPr/>
      <dgm:t>
        <a:bodyPr/>
        <a:lstStyle/>
        <a:p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অমর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কীর্তি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 :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মেঘনাদ-বধ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 </a:t>
          </a:r>
          <a:r>
            <a:rPr lang="en-US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কাব্য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itchFamily="2" charset="0"/>
            <a:cs typeface="Nikosh" pitchFamily="2" charset="0"/>
          </a:endParaRPr>
        </a:p>
      </dgm:t>
    </dgm:pt>
    <dgm:pt modelId="{41C6276D-CD9D-450F-B9BD-150AA3888C3A}" type="parTrans" cxnId="{6810A36E-66FA-43D3-AA17-F6427C043A95}">
      <dgm:prSet/>
      <dgm:spPr/>
      <dgm:t>
        <a:bodyPr/>
        <a:lstStyle/>
        <a:p>
          <a:endParaRPr lang="en-US"/>
        </a:p>
      </dgm:t>
    </dgm:pt>
    <dgm:pt modelId="{A42946EC-7E21-4753-BDDE-5B68DC76C08A}" type="sibTrans" cxnId="{6810A36E-66FA-43D3-AA17-F6427C043A95}">
      <dgm:prSet/>
      <dgm:spPr/>
      <dgm:t>
        <a:bodyPr/>
        <a:lstStyle/>
        <a:p>
          <a:endParaRPr lang="en-US"/>
        </a:p>
      </dgm:t>
    </dgm:pt>
    <dgm:pt modelId="{4849CA47-95FF-46C5-980F-3E54BD44D302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নাটক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 :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কৃষ্ণকুমারী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,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পদ্মাবতী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,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শর্মিষ্ঠা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,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itchFamily="2" charset="0"/>
            <a:cs typeface="Nikosh" pitchFamily="2" charset="0"/>
          </a:endParaRPr>
        </a:p>
      </dgm:t>
    </dgm:pt>
    <dgm:pt modelId="{B9930032-61D2-409C-8815-D29414132688}" type="parTrans" cxnId="{21625EB1-C42B-4B1B-B22B-5B42E534BDB4}">
      <dgm:prSet/>
      <dgm:spPr/>
      <dgm:t>
        <a:bodyPr/>
        <a:lstStyle/>
        <a:p>
          <a:endParaRPr lang="en-US"/>
        </a:p>
      </dgm:t>
    </dgm:pt>
    <dgm:pt modelId="{5B691CC3-0C84-42D8-BF6B-0BFC07863312}" type="sibTrans" cxnId="{21625EB1-C42B-4B1B-B22B-5B42E534BDB4}">
      <dgm:prSet/>
      <dgm:spPr/>
      <dgm:t>
        <a:bodyPr/>
        <a:lstStyle/>
        <a:p>
          <a:endParaRPr lang="en-US"/>
        </a:p>
      </dgm:t>
    </dgm:pt>
    <dgm:pt modelId="{590E5E9B-F294-46BF-B7D8-FE2F929E4250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মৃত্যু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: ১৮৭৩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খ্রি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rPr>
            <a:t>.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itchFamily="2" charset="0"/>
            <a:cs typeface="Nikosh" pitchFamily="2" charset="0"/>
          </a:endParaRPr>
        </a:p>
      </dgm:t>
    </dgm:pt>
    <dgm:pt modelId="{E0997715-7B4E-47FA-A346-FE7CDB6D1A74}" type="parTrans" cxnId="{B7D27CEC-9AD6-4661-8FFD-C297C3553E03}">
      <dgm:prSet/>
      <dgm:spPr/>
      <dgm:t>
        <a:bodyPr/>
        <a:lstStyle/>
        <a:p>
          <a:endParaRPr lang="en-US"/>
        </a:p>
      </dgm:t>
    </dgm:pt>
    <dgm:pt modelId="{EF16FCEB-8F0A-4B08-885E-0EE4CBF876A1}" type="sibTrans" cxnId="{B7D27CEC-9AD6-4661-8FFD-C297C3553E03}">
      <dgm:prSet/>
      <dgm:spPr/>
      <dgm:t>
        <a:bodyPr/>
        <a:lstStyle/>
        <a:p>
          <a:endParaRPr lang="en-US"/>
        </a:p>
      </dgm:t>
    </dgm:pt>
    <dgm:pt modelId="{CEE30164-D35B-4E31-8BE5-57A814DACA8C}" type="pres">
      <dgm:prSet presAssocID="{D06968DF-D364-4EE3-96F5-1E1576D277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DFD737-DC84-4347-8450-1EB135233C25}" type="pres">
      <dgm:prSet presAssocID="{0F46A2C4-2F54-4A98-AF52-3650B40F4DAF}" presName="node" presStyleLbl="node1" presStyleIdx="0" presStyleCnt="5" custScaleX="125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B9325-8555-4ADD-94B9-87D69BEDFAB6}" type="pres">
      <dgm:prSet presAssocID="{0F46A2C4-2F54-4A98-AF52-3650B40F4DAF}" presName="spNode" presStyleCnt="0"/>
      <dgm:spPr/>
    </dgm:pt>
    <dgm:pt modelId="{E8E50EDC-05B3-4B62-81B8-7B87CB274C61}" type="pres">
      <dgm:prSet presAssocID="{D15E9F39-E50F-4AFC-8F07-C4C4C348156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C2711B8-BC9B-45A4-99EC-7D7BAD1C5AB2}" type="pres">
      <dgm:prSet presAssocID="{1525127D-9321-4F10-ACB7-09E0945517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F31D3-F1F3-45F9-9975-CE0E8C68D9E8}" type="pres">
      <dgm:prSet presAssocID="{1525127D-9321-4F10-ACB7-09E0945517A9}" presName="spNode" presStyleCnt="0"/>
      <dgm:spPr/>
    </dgm:pt>
    <dgm:pt modelId="{718C310B-D899-483F-8BB9-01DCCD1182FE}" type="pres">
      <dgm:prSet presAssocID="{A5BB1C74-A7D6-4480-9BAF-CA59396F514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56B436F-105A-441A-90CB-49E4C7D19439}" type="pres">
      <dgm:prSet presAssocID="{A26E7E84-91B4-46A9-8164-C565C8AAD3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42B69-3A6E-445D-AABD-711C69F68793}" type="pres">
      <dgm:prSet presAssocID="{A26E7E84-91B4-46A9-8164-C565C8AAD30D}" presName="spNode" presStyleCnt="0"/>
      <dgm:spPr/>
    </dgm:pt>
    <dgm:pt modelId="{02E505C3-62BB-4A57-9871-D848FFA14773}" type="pres">
      <dgm:prSet presAssocID="{A42946EC-7E21-4753-BDDE-5B68DC76C08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0D9371E-2BBE-46E0-AD60-6F073EF319B2}" type="pres">
      <dgm:prSet presAssocID="{4849CA47-95FF-46C5-980F-3E54BD44D3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C75A7-E516-44A2-9764-698E7924B159}" type="pres">
      <dgm:prSet presAssocID="{4849CA47-95FF-46C5-980F-3E54BD44D302}" presName="spNode" presStyleCnt="0"/>
      <dgm:spPr/>
    </dgm:pt>
    <dgm:pt modelId="{D3B16DDB-889D-4688-91AB-D07C0F8E3B20}" type="pres">
      <dgm:prSet presAssocID="{5B691CC3-0C84-42D8-BF6B-0BFC0786331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06E7922-E9A4-465A-9272-6BD38F25F823}" type="pres">
      <dgm:prSet presAssocID="{590E5E9B-F294-46BF-B7D8-FE2F929E4250}" presName="node" presStyleLbl="node1" presStyleIdx="4" presStyleCnt="5" custScaleX="118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D0BDE-C81B-4C6F-BE5F-944516FDDDB6}" type="pres">
      <dgm:prSet presAssocID="{590E5E9B-F294-46BF-B7D8-FE2F929E4250}" presName="spNode" presStyleCnt="0"/>
      <dgm:spPr/>
    </dgm:pt>
    <dgm:pt modelId="{18710323-C3BE-4673-B4A5-3FDB1C74BF88}" type="pres">
      <dgm:prSet presAssocID="{EF16FCEB-8F0A-4B08-885E-0EE4CBF876A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C7117D3-63E5-40D4-906C-0FC4386969A9}" type="presOf" srcId="{590E5E9B-F294-46BF-B7D8-FE2F929E4250}" destId="{C06E7922-E9A4-465A-9272-6BD38F25F823}" srcOrd="0" destOrd="0" presId="urn:microsoft.com/office/officeart/2005/8/layout/cycle5"/>
    <dgm:cxn modelId="{6810A36E-66FA-43D3-AA17-F6427C043A95}" srcId="{D06968DF-D364-4EE3-96F5-1E1576D277B5}" destId="{A26E7E84-91B4-46A9-8164-C565C8AAD30D}" srcOrd="2" destOrd="0" parTransId="{41C6276D-CD9D-450F-B9BD-150AA3888C3A}" sibTransId="{A42946EC-7E21-4753-BDDE-5B68DC76C08A}"/>
    <dgm:cxn modelId="{3C71D00E-F4E9-42F4-B81B-941AFD008306}" type="presOf" srcId="{1525127D-9321-4F10-ACB7-09E0945517A9}" destId="{BC2711B8-BC9B-45A4-99EC-7D7BAD1C5AB2}" srcOrd="0" destOrd="0" presId="urn:microsoft.com/office/officeart/2005/8/layout/cycle5"/>
    <dgm:cxn modelId="{7ADE39FC-B840-4A07-8E94-4EFC8547E7EC}" type="presOf" srcId="{4849CA47-95FF-46C5-980F-3E54BD44D302}" destId="{E0D9371E-2BBE-46E0-AD60-6F073EF319B2}" srcOrd="0" destOrd="0" presId="urn:microsoft.com/office/officeart/2005/8/layout/cycle5"/>
    <dgm:cxn modelId="{21625EB1-C42B-4B1B-B22B-5B42E534BDB4}" srcId="{D06968DF-D364-4EE3-96F5-1E1576D277B5}" destId="{4849CA47-95FF-46C5-980F-3E54BD44D302}" srcOrd="3" destOrd="0" parTransId="{B9930032-61D2-409C-8815-D29414132688}" sibTransId="{5B691CC3-0C84-42D8-BF6B-0BFC07863312}"/>
    <dgm:cxn modelId="{1D5FF3FC-C372-4598-A3CB-7DD7BCC31F55}" type="presOf" srcId="{5B691CC3-0C84-42D8-BF6B-0BFC07863312}" destId="{D3B16DDB-889D-4688-91AB-D07C0F8E3B20}" srcOrd="0" destOrd="0" presId="urn:microsoft.com/office/officeart/2005/8/layout/cycle5"/>
    <dgm:cxn modelId="{ACAD43D2-B21A-4544-B3C3-CF3A764ACBED}" type="presOf" srcId="{A26E7E84-91B4-46A9-8164-C565C8AAD30D}" destId="{F56B436F-105A-441A-90CB-49E4C7D19439}" srcOrd="0" destOrd="0" presId="urn:microsoft.com/office/officeart/2005/8/layout/cycle5"/>
    <dgm:cxn modelId="{B7D27CEC-9AD6-4661-8FFD-C297C3553E03}" srcId="{D06968DF-D364-4EE3-96F5-1E1576D277B5}" destId="{590E5E9B-F294-46BF-B7D8-FE2F929E4250}" srcOrd="4" destOrd="0" parTransId="{E0997715-7B4E-47FA-A346-FE7CDB6D1A74}" sibTransId="{EF16FCEB-8F0A-4B08-885E-0EE4CBF876A1}"/>
    <dgm:cxn modelId="{4FE08860-74E5-4318-895B-3FBD786475F1}" type="presOf" srcId="{D06968DF-D364-4EE3-96F5-1E1576D277B5}" destId="{CEE30164-D35B-4E31-8BE5-57A814DACA8C}" srcOrd="0" destOrd="0" presId="urn:microsoft.com/office/officeart/2005/8/layout/cycle5"/>
    <dgm:cxn modelId="{45E64E24-4CD3-4655-B046-4D9661E9B0C0}" type="presOf" srcId="{0F46A2C4-2F54-4A98-AF52-3650B40F4DAF}" destId="{1DDFD737-DC84-4347-8450-1EB135233C25}" srcOrd="0" destOrd="0" presId="urn:microsoft.com/office/officeart/2005/8/layout/cycle5"/>
    <dgm:cxn modelId="{7906E2F0-5047-4FF7-9808-AD07C74B0043}" type="presOf" srcId="{A5BB1C74-A7D6-4480-9BAF-CA59396F514E}" destId="{718C310B-D899-483F-8BB9-01DCCD1182FE}" srcOrd="0" destOrd="0" presId="urn:microsoft.com/office/officeart/2005/8/layout/cycle5"/>
    <dgm:cxn modelId="{49BD6FD9-6C44-4A63-9020-D0728EFA9A66}" type="presOf" srcId="{EF16FCEB-8F0A-4B08-885E-0EE4CBF876A1}" destId="{18710323-C3BE-4673-B4A5-3FDB1C74BF88}" srcOrd="0" destOrd="0" presId="urn:microsoft.com/office/officeart/2005/8/layout/cycle5"/>
    <dgm:cxn modelId="{702C7587-7304-4AA9-B8E8-DB390655495A}" type="presOf" srcId="{A42946EC-7E21-4753-BDDE-5B68DC76C08A}" destId="{02E505C3-62BB-4A57-9871-D848FFA14773}" srcOrd="0" destOrd="0" presId="urn:microsoft.com/office/officeart/2005/8/layout/cycle5"/>
    <dgm:cxn modelId="{7C10B8BE-60BA-4079-B37C-12824BC80990}" srcId="{D06968DF-D364-4EE3-96F5-1E1576D277B5}" destId="{1525127D-9321-4F10-ACB7-09E0945517A9}" srcOrd="1" destOrd="0" parTransId="{A7357768-4963-4C88-9F56-3E277E874393}" sibTransId="{A5BB1C74-A7D6-4480-9BAF-CA59396F514E}"/>
    <dgm:cxn modelId="{5F7D67C7-D71F-45CD-AB76-E47D9B3199FF}" srcId="{D06968DF-D364-4EE3-96F5-1E1576D277B5}" destId="{0F46A2C4-2F54-4A98-AF52-3650B40F4DAF}" srcOrd="0" destOrd="0" parTransId="{945AFF8F-80F8-452E-A4B5-1884B5E5642A}" sibTransId="{D15E9F39-E50F-4AFC-8F07-C4C4C348156C}"/>
    <dgm:cxn modelId="{BF28DDF4-C315-4527-906F-7A58EDDFD877}" type="presOf" srcId="{D15E9F39-E50F-4AFC-8F07-C4C4C348156C}" destId="{E8E50EDC-05B3-4B62-81B8-7B87CB274C61}" srcOrd="0" destOrd="0" presId="urn:microsoft.com/office/officeart/2005/8/layout/cycle5"/>
    <dgm:cxn modelId="{3F4D856A-E8D3-4507-9637-5DC3A13BA119}" type="presParOf" srcId="{CEE30164-D35B-4E31-8BE5-57A814DACA8C}" destId="{1DDFD737-DC84-4347-8450-1EB135233C25}" srcOrd="0" destOrd="0" presId="urn:microsoft.com/office/officeart/2005/8/layout/cycle5"/>
    <dgm:cxn modelId="{22A8273D-EF9F-4B31-9019-6D592B88EA45}" type="presParOf" srcId="{CEE30164-D35B-4E31-8BE5-57A814DACA8C}" destId="{470B9325-8555-4ADD-94B9-87D69BEDFAB6}" srcOrd="1" destOrd="0" presId="urn:microsoft.com/office/officeart/2005/8/layout/cycle5"/>
    <dgm:cxn modelId="{3C926B9F-7365-428D-B640-DEA772FE6C26}" type="presParOf" srcId="{CEE30164-D35B-4E31-8BE5-57A814DACA8C}" destId="{E8E50EDC-05B3-4B62-81B8-7B87CB274C61}" srcOrd="2" destOrd="0" presId="urn:microsoft.com/office/officeart/2005/8/layout/cycle5"/>
    <dgm:cxn modelId="{1C460BC5-E222-482E-9DFC-8D69E525858F}" type="presParOf" srcId="{CEE30164-D35B-4E31-8BE5-57A814DACA8C}" destId="{BC2711B8-BC9B-45A4-99EC-7D7BAD1C5AB2}" srcOrd="3" destOrd="0" presId="urn:microsoft.com/office/officeart/2005/8/layout/cycle5"/>
    <dgm:cxn modelId="{43AAAB63-F9A2-4CCD-9300-8E71EE1BC0FA}" type="presParOf" srcId="{CEE30164-D35B-4E31-8BE5-57A814DACA8C}" destId="{86EF31D3-F1F3-45F9-9975-CE0E8C68D9E8}" srcOrd="4" destOrd="0" presId="urn:microsoft.com/office/officeart/2005/8/layout/cycle5"/>
    <dgm:cxn modelId="{B7652372-2157-421D-92A6-05B3353CBB52}" type="presParOf" srcId="{CEE30164-D35B-4E31-8BE5-57A814DACA8C}" destId="{718C310B-D899-483F-8BB9-01DCCD1182FE}" srcOrd="5" destOrd="0" presId="urn:microsoft.com/office/officeart/2005/8/layout/cycle5"/>
    <dgm:cxn modelId="{9F37B201-D486-4BE3-8694-B8CF55C34309}" type="presParOf" srcId="{CEE30164-D35B-4E31-8BE5-57A814DACA8C}" destId="{F56B436F-105A-441A-90CB-49E4C7D19439}" srcOrd="6" destOrd="0" presId="urn:microsoft.com/office/officeart/2005/8/layout/cycle5"/>
    <dgm:cxn modelId="{67C42A17-DB4F-4F36-A282-C225E7660EF7}" type="presParOf" srcId="{CEE30164-D35B-4E31-8BE5-57A814DACA8C}" destId="{E0942B69-3A6E-445D-AABD-711C69F68793}" srcOrd="7" destOrd="0" presId="urn:microsoft.com/office/officeart/2005/8/layout/cycle5"/>
    <dgm:cxn modelId="{FBCE1291-2B72-4040-82A2-A164590CDF61}" type="presParOf" srcId="{CEE30164-D35B-4E31-8BE5-57A814DACA8C}" destId="{02E505C3-62BB-4A57-9871-D848FFA14773}" srcOrd="8" destOrd="0" presId="urn:microsoft.com/office/officeart/2005/8/layout/cycle5"/>
    <dgm:cxn modelId="{CB8BF3C2-77C7-4D19-B585-E0610A5ED383}" type="presParOf" srcId="{CEE30164-D35B-4E31-8BE5-57A814DACA8C}" destId="{E0D9371E-2BBE-46E0-AD60-6F073EF319B2}" srcOrd="9" destOrd="0" presId="urn:microsoft.com/office/officeart/2005/8/layout/cycle5"/>
    <dgm:cxn modelId="{563F5602-DD03-4FB8-8C40-A120BE469499}" type="presParOf" srcId="{CEE30164-D35B-4E31-8BE5-57A814DACA8C}" destId="{D8FC75A7-E516-44A2-9764-698E7924B159}" srcOrd="10" destOrd="0" presId="urn:microsoft.com/office/officeart/2005/8/layout/cycle5"/>
    <dgm:cxn modelId="{9D47A572-CB15-4E4A-B65E-B66AFB5EAF74}" type="presParOf" srcId="{CEE30164-D35B-4E31-8BE5-57A814DACA8C}" destId="{D3B16DDB-889D-4688-91AB-D07C0F8E3B20}" srcOrd="11" destOrd="0" presId="urn:microsoft.com/office/officeart/2005/8/layout/cycle5"/>
    <dgm:cxn modelId="{8828788A-3828-4449-89D3-DBFBE5663A7B}" type="presParOf" srcId="{CEE30164-D35B-4E31-8BE5-57A814DACA8C}" destId="{C06E7922-E9A4-465A-9272-6BD38F25F823}" srcOrd="12" destOrd="0" presId="urn:microsoft.com/office/officeart/2005/8/layout/cycle5"/>
    <dgm:cxn modelId="{6F72618D-7E7F-40EC-8EE2-952FE249D886}" type="presParOf" srcId="{CEE30164-D35B-4E31-8BE5-57A814DACA8C}" destId="{B22D0BDE-C81B-4C6F-BE5F-944516FDDDB6}" srcOrd="13" destOrd="0" presId="urn:microsoft.com/office/officeart/2005/8/layout/cycle5"/>
    <dgm:cxn modelId="{85590225-429E-450B-9900-CA7F8691B88E}" type="presParOf" srcId="{CEE30164-D35B-4E31-8BE5-57A814DACA8C}" destId="{18710323-C3BE-4673-B4A5-3FDB1C74BF88}" srcOrd="14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7772400" cy="1069975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en-US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itchFamily="2" charset="0"/>
                <a:cs typeface="Nikosh" pitchFamily="2" charset="0"/>
              </a:rPr>
            </a:br>
            <a:endParaRPr 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চতুর্দশপদী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Nikosh" pitchFamily="2" charset="0"/>
                <a:cs typeface="Nikosh" pitchFamily="2" charset="0"/>
              </a:rPr>
              <a:t>ইংরেজিতে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Sonnet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বাংলায়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চতুর্দশপদী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চৌদ্দ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–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সমন্বিত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ভাবসংহত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সুনির্দিষ্ট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চতুর্দশপদী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কবিতার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স্তবককে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অষ্টক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(Octave)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পরবর্তী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স্তবককে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ষষ্টক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(Sestet)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অষ্টকে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প্রবর্তনা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এবঙ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ষষ্টকে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ভাবের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পরিনতি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shutterstock_51295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343400"/>
            <a:ext cx="3048000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745-7450721_right-sign-logo-png-check-mark-power-po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953000"/>
            <a:ext cx="797159" cy="552450"/>
          </a:xfrm>
          <a:prstGeom prst="rect">
            <a:avLst/>
          </a:prstGeom>
        </p:spPr>
      </p:pic>
      <p:pic>
        <p:nvPicPr>
          <p:cNvPr id="17" name="Picture 16" descr="745-7450721_right-sign-logo-png-check-mark-power-po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581400"/>
            <a:ext cx="797159" cy="552450"/>
          </a:xfrm>
          <a:prstGeom prst="rect">
            <a:avLst/>
          </a:prstGeom>
        </p:spPr>
      </p:pic>
      <p:pic>
        <p:nvPicPr>
          <p:cNvPr id="10" name="Picture 9" descr="745-7450721_right-sign-logo-png-check-mark-power-po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209800"/>
            <a:ext cx="797159" cy="55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বহু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নির্বাচনী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197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‘’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কপোতাক্ষ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’’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কবিতাটি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রচনাকালে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ছিলেন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86000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ফ্রান্সে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8600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ইংল্যান্ডে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286000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ইতালিতে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286000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আমেরিকায়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971800"/>
            <a:ext cx="7176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‘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কিন্তু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তৃষ্ণা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মিটে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’’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চরণটিতে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ভাব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পেয়েছে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810000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মমতা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81000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অনুরাগ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381000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ভ্রান্তি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381000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ক ও খ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4958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পদ্মাবতী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____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1054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গল্প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510540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নাটক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51054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কাব্য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51054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স্মতিচারণ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400" y="914400"/>
            <a:ext cx="139974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চতুর্দশপদী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বুঝ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সনেটের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ষষ্টকে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কবির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উল্লেখযোগ্য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নাটকের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৪। ‘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স্নেহের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তৃষ্ণা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’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বুঝানো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৫। ‘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সতত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ভাবি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বিরলে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’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কথাটির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অনুশীলন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229600" cy="14478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নিকটবর্তী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নদী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খাল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২০০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শব্দের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রচনা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8600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838200"/>
            <a:ext cx="18149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আবদুল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আজিজ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বি.এ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অনার্স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),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এম.এ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ইংরেজি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 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মাধাইয়া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বাজার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ছাদিম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বিদ্যালয়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চান্দিনা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কুমিল্লা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। </a:t>
            </a: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dirty="0" smtClean="0"/>
              <a:t>abdulazizmbshs@gmail.com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সাহিত্য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নবম-দশম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28600"/>
            <a:ext cx="7696200" cy="11079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81400"/>
            <a:ext cx="37338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03437"/>
            <a:ext cx="3810000" cy="2849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11645"/>
            <a:ext cx="38100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200400" y="1447800"/>
            <a:ext cx="28360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10200"/>
            <a:ext cx="69301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নদীর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কপোতাক্ষ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2133600" y="3276600"/>
            <a:ext cx="4953000" cy="120032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কপোতাক্ষ</a:t>
            </a:r>
            <a:r>
              <a:rPr lang="en-US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7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নদ</a:t>
            </a:r>
            <a:r>
              <a:rPr lang="en-US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7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-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কপোতাক্ষ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নদ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কবিতাটি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আবৃত্তি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. 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কবি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কপোতাক্ষ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নদের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বিতর্কে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অংশগ্রহন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err="1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কবি</a:t>
            </a:r>
            <a:r>
              <a:rPr lang="en-US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ln w="190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2731948"/>
            <a:ext cx="1950975" cy="1535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কপোতাক্ষ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কবিতাটি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চুতুর্দশপদী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কবিতাবলী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সংগৃহীত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কবিতায়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স্মৃতিকাতরাতার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আবরণে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অত্যুজ্জ্বল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দেশপ্রেম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প্রকাশিত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যশোর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কপোতাক্ষ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তীরে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সাগরদাড়ি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গ্রামে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জন্মগ্রহণ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শৈশবে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পরিবেশে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হয়েছেন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যখন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ফ্রান্সে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বসবাস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জন্মভূমির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শৈশব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কৈশোরের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বেদন-বিধুর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স্মৃতি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জাগিয়েছে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কাতরতা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দূরে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বসবাস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কপোতাক্ষ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কলকল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ধ্বনি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শুনতে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মাতৃকার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অকুণ্ঠ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প্রেম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সহজাত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প্রবৃত্তি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কবিতায়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পড়েছে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শব্দার্থ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13212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সতত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600200"/>
            <a:ext cx="84350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সর্বদা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743200"/>
            <a:ext cx="145994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বিরলে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667000"/>
            <a:ext cx="244650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একান্ত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নিরিবিলিতে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0"/>
            <a:ext cx="118261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নিশা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10000"/>
            <a:ext cx="67678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রাত্রি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105400"/>
            <a:ext cx="11430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ভ্রান্তি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5029200"/>
            <a:ext cx="73129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ভুল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3"/>
          <a:srcRect l="1667" t="18889" b="18889"/>
          <a:stretch>
            <a:fillRect/>
          </a:stretch>
        </p:blipFill>
        <p:spPr>
          <a:xfrm>
            <a:off x="762000" y="1371600"/>
            <a:ext cx="7546521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চলো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কবিতাটি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আবৃত্তি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করি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67600" y="685800"/>
            <a:ext cx="148470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391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স্বাগতম </vt:lpstr>
      <vt:lpstr>Slide 2</vt:lpstr>
      <vt:lpstr>ছবিগুলো লক্ষ কর </vt:lpstr>
      <vt:lpstr>আজকের বিষয় </vt:lpstr>
      <vt:lpstr>এই পাঠ শেষে শিক্ষার্থীরা -</vt:lpstr>
      <vt:lpstr>কবি পরিচিতি </vt:lpstr>
      <vt:lpstr>পাঠ পরিচিতি </vt:lpstr>
      <vt:lpstr>শব্দার্থ  </vt:lpstr>
      <vt:lpstr>চলো কবিতাটি আবৃত্তি করি</vt:lpstr>
      <vt:lpstr>চতুর্দশপদী কবিতা </vt:lpstr>
      <vt:lpstr>বহু নির্বাচনী প্রশ্ন  </vt:lpstr>
      <vt:lpstr>মূল্যায়ন </vt:lpstr>
      <vt:lpstr>কর্ম অনুশীলন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aziz</dc:creator>
  <cp:lastModifiedBy>aziz</cp:lastModifiedBy>
  <cp:revision>33</cp:revision>
  <dcterms:created xsi:type="dcterms:W3CDTF">2006-08-16T00:00:00Z</dcterms:created>
  <dcterms:modified xsi:type="dcterms:W3CDTF">2021-06-08T17:56:27Z</dcterms:modified>
</cp:coreProperties>
</file>