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92020-7EA7-4DF1-AF9D-E2DC88D866D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3CA5C06-78B9-4A09-B792-6C42A103F6CE}">
      <dgm:prSet phldrT="[Text]"/>
      <dgm:spPr/>
      <dgm:t>
        <a:bodyPr/>
        <a:lstStyle/>
        <a:p>
          <a:r>
            <a:rPr lang="en-US" dirty="0" err="1" smtClean="0"/>
            <a:t>ইচ্ছা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10BAF657-AFB2-44BE-BB26-C5AA0065CD85}" type="parTrans" cxnId="{88705CA6-CCED-42C2-B162-56309151BEDC}">
      <dgm:prSet/>
      <dgm:spPr/>
      <dgm:t>
        <a:bodyPr/>
        <a:lstStyle/>
        <a:p>
          <a:endParaRPr lang="en-US"/>
        </a:p>
      </dgm:t>
    </dgm:pt>
    <dgm:pt modelId="{54B0BBE2-BFB8-44A2-B1B0-338A2E6B0BF8}" type="sibTrans" cxnId="{88705CA6-CCED-42C2-B162-56309151BEDC}">
      <dgm:prSet/>
      <dgm:spPr/>
      <dgm:t>
        <a:bodyPr/>
        <a:lstStyle/>
        <a:p>
          <a:endParaRPr lang="en-US"/>
        </a:p>
      </dgm:t>
    </dgm:pt>
    <dgm:pt modelId="{D29E31C7-52FA-4EEF-A100-163160A29698}">
      <dgm:prSet phldrT="[Text]"/>
      <dgm:spPr/>
      <dgm:t>
        <a:bodyPr/>
        <a:lstStyle/>
        <a:p>
          <a:r>
            <a:rPr lang="en-US" dirty="0" err="1" smtClean="0"/>
            <a:t>সংকল্প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C6DD7874-2125-4BE2-8566-FF021B4AAD5B}" type="parTrans" cxnId="{70479204-0644-4724-83F9-7058D8634B83}">
      <dgm:prSet/>
      <dgm:spPr/>
      <dgm:t>
        <a:bodyPr/>
        <a:lstStyle/>
        <a:p>
          <a:endParaRPr lang="en-US"/>
        </a:p>
      </dgm:t>
    </dgm:pt>
    <dgm:pt modelId="{E16CC887-40D1-4C58-9FA0-FBC0F1E0CCB2}" type="sibTrans" cxnId="{70479204-0644-4724-83F9-7058D8634B83}">
      <dgm:prSet/>
      <dgm:spPr/>
      <dgm:t>
        <a:bodyPr/>
        <a:lstStyle/>
        <a:p>
          <a:endParaRPr lang="en-US"/>
        </a:p>
      </dgm:t>
    </dgm:pt>
    <dgm:pt modelId="{628E1317-8590-44C4-8F74-B68D2AB96C15}">
      <dgm:prSet phldrT="[Text]"/>
      <dgm:spPr/>
      <dgm:t>
        <a:bodyPr/>
        <a:lstStyle/>
        <a:p>
          <a:r>
            <a:rPr lang="en-US" dirty="0" err="1" smtClean="0"/>
            <a:t>যিয়ারত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141C9FE3-8AFB-4FF1-A476-D2B8320F50CA}" type="parTrans" cxnId="{DA058C53-39CD-4B8D-ABE4-327DE85C0AA0}">
      <dgm:prSet/>
      <dgm:spPr/>
      <dgm:t>
        <a:bodyPr/>
        <a:lstStyle/>
        <a:p>
          <a:endParaRPr lang="en-US"/>
        </a:p>
      </dgm:t>
    </dgm:pt>
    <dgm:pt modelId="{438A06EE-4644-40EE-B502-49AF10F29F31}" type="sibTrans" cxnId="{DA058C53-39CD-4B8D-ABE4-327DE85C0AA0}">
      <dgm:prSet/>
      <dgm:spPr/>
      <dgm:t>
        <a:bodyPr/>
        <a:lstStyle/>
        <a:p>
          <a:endParaRPr lang="en-US"/>
        </a:p>
      </dgm:t>
    </dgm:pt>
    <dgm:pt modelId="{E75FF9BC-214E-4664-8CBC-02C61CDE9C93}" type="pres">
      <dgm:prSet presAssocID="{BB792020-7EA7-4DF1-AF9D-E2DC88D866DC}" presName="compositeShape" presStyleCnt="0">
        <dgm:presLayoutVars>
          <dgm:dir/>
          <dgm:resizeHandles/>
        </dgm:presLayoutVars>
      </dgm:prSet>
      <dgm:spPr/>
    </dgm:pt>
    <dgm:pt modelId="{988C6720-218F-420A-825D-45AFC4791C88}" type="pres">
      <dgm:prSet presAssocID="{BB792020-7EA7-4DF1-AF9D-E2DC88D866DC}" presName="pyramid" presStyleLbl="node1" presStyleIdx="0" presStyleCnt="1"/>
      <dgm:spPr/>
    </dgm:pt>
    <dgm:pt modelId="{92CE87D0-EBB0-4D4B-A72D-08E54EF41A6B}" type="pres">
      <dgm:prSet presAssocID="{BB792020-7EA7-4DF1-AF9D-E2DC88D866DC}" presName="theList" presStyleCnt="0"/>
      <dgm:spPr/>
    </dgm:pt>
    <dgm:pt modelId="{BA2D64AE-D4AA-436E-8158-7679E1C2B1D0}" type="pres">
      <dgm:prSet presAssocID="{F3CA5C06-78B9-4A09-B792-6C42A103F6C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4AE6F-688D-4773-A29A-051D891C447D}" type="pres">
      <dgm:prSet presAssocID="{F3CA5C06-78B9-4A09-B792-6C42A103F6CE}" presName="aSpace" presStyleCnt="0"/>
      <dgm:spPr/>
    </dgm:pt>
    <dgm:pt modelId="{BF3AB1FD-7A1F-4876-B2E4-07AF14F4384F}" type="pres">
      <dgm:prSet presAssocID="{D29E31C7-52FA-4EEF-A100-163160A2969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47C86-5F9E-4B4D-B3B1-019D8FA8F39B}" type="pres">
      <dgm:prSet presAssocID="{D29E31C7-52FA-4EEF-A100-163160A29698}" presName="aSpace" presStyleCnt="0"/>
      <dgm:spPr/>
    </dgm:pt>
    <dgm:pt modelId="{B62FAA2C-8D7B-4694-B4B7-40347FCA1196}" type="pres">
      <dgm:prSet presAssocID="{628E1317-8590-44C4-8F74-B68D2AB96C1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D881F-290A-497F-A3F2-C73A0A8719F9}" type="pres">
      <dgm:prSet presAssocID="{628E1317-8590-44C4-8F74-B68D2AB96C15}" presName="aSpace" presStyleCnt="0"/>
      <dgm:spPr/>
    </dgm:pt>
  </dgm:ptLst>
  <dgm:cxnLst>
    <dgm:cxn modelId="{28ED402F-A038-43A7-826B-44CE77BE945A}" type="presOf" srcId="{628E1317-8590-44C4-8F74-B68D2AB96C15}" destId="{B62FAA2C-8D7B-4694-B4B7-40347FCA1196}" srcOrd="0" destOrd="0" presId="urn:microsoft.com/office/officeart/2005/8/layout/pyramid2"/>
    <dgm:cxn modelId="{12397470-1188-46FA-B008-906383FBC095}" type="presOf" srcId="{D29E31C7-52FA-4EEF-A100-163160A29698}" destId="{BF3AB1FD-7A1F-4876-B2E4-07AF14F4384F}" srcOrd="0" destOrd="0" presId="urn:microsoft.com/office/officeart/2005/8/layout/pyramid2"/>
    <dgm:cxn modelId="{70479204-0644-4724-83F9-7058D8634B83}" srcId="{BB792020-7EA7-4DF1-AF9D-E2DC88D866DC}" destId="{D29E31C7-52FA-4EEF-A100-163160A29698}" srcOrd="1" destOrd="0" parTransId="{C6DD7874-2125-4BE2-8566-FF021B4AAD5B}" sibTransId="{E16CC887-40D1-4C58-9FA0-FBC0F1E0CCB2}"/>
    <dgm:cxn modelId="{AD4E9A88-B0A0-42F7-8722-1C1619DA27C8}" type="presOf" srcId="{F3CA5C06-78B9-4A09-B792-6C42A103F6CE}" destId="{BA2D64AE-D4AA-436E-8158-7679E1C2B1D0}" srcOrd="0" destOrd="0" presId="urn:microsoft.com/office/officeart/2005/8/layout/pyramid2"/>
    <dgm:cxn modelId="{88705CA6-CCED-42C2-B162-56309151BEDC}" srcId="{BB792020-7EA7-4DF1-AF9D-E2DC88D866DC}" destId="{F3CA5C06-78B9-4A09-B792-6C42A103F6CE}" srcOrd="0" destOrd="0" parTransId="{10BAF657-AFB2-44BE-BB26-C5AA0065CD85}" sibTransId="{54B0BBE2-BFB8-44A2-B1B0-338A2E6B0BF8}"/>
    <dgm:cxn modelId="{DA058C53-39CD-4B8D-ABE4-327DE85C0AA0}" srcId="{BB792020-7EA7-4DF1-AF9D-E2DC88D866DC}" destId="{628E1317-8590-44C4-8F74-B68D2AB96C15}" srcOrd="2" destOrd="0" parTransId="{141C9FE3-8AFB-4FF1-A476-D2B8320F50CA}" sibTransId="{438A06EE-4644-40EE-B502-49AF10F29F31}"/>
    <dgm:cxn modelId="{ED8CF45D-9172-490E-B521-38BC7F839986}" type="presOf" srcId="{BB792020-7EA7-4DF1-AF9D-E2DC88D866DC}" destId="{E75FF9BC-214E-4664-8CBC-02C61CDE9C93}" srcOrd="0" destOrd="0" presId="urn:microsoft.com/office/officeart/2005/8/layout/pyramid2"/>
    <dgm:cxn modelId="{328B5991-B9BE-4EC6-A5BB-D1226CC815D8}" type="presParOf" srcId="{E75FF9BC-214E-4664-8CBC-02C61CDE9C93}" destId="{988C6720-218F-420A-825D-45AFC4791C88}" srcOrd="0" destOrd="0" presId="urn:microsoft.com/office/officeart/2005/8/layout/pyramid2"/>
    <dgm:cxn modelId="{1A2B41A3-7083-4774-869C-1FE3986918A2}" type="presParOf" srcId="{E75FF9BC-214E-4664-8CBC-02C61CDE9C93}" destId="{92CE87D0-EBB0-4D4B-A72D-08E54EF41A6B}" srcOrd="1" destOrd="0" presId="urn:microsoft.com/office/officeart/2005/8/layout/pyramid2"/>
    <dgm:cxn modelId="{6B7C53DA-221E-4CD5-A8AB-C79369316434}" type="presParOf" srcId="{92CE87D0-EBB0-4D4B-A72D-08E54EF41A6B}" destId="{BA2D64AE-D4AA-436E-8158-7679E1C2B1D0}" srcOrd="0" destOrd="0" presId="urn:microsoft.com/office/officeart/2005/8/layout/pyramid2"/>
    <dgm:cxn modelId="{BD3DD5EF-C1A4-4D53-9DAF-D8392D02A434}" type="presParOf" srcId="{92CE87D0-EBB0-4D4B-A72D-08E54EF41A6B}" destId="{AB14AE6F-688D-4773-A29A-051D891C447D}" srcOrd="1" destOrd="0" presId="urn:microsoft.com/office/officeart/2005/8/layout/pyramid2"/>
    <dgm:cxn modelId="{299C9D9A-9071-4A34-B5F9-2AF73E751A5F}" type="presParOf" srcId="{92CE87D0-EBB0-4D4B-A72D-08E54EF41A6B}" destId="{BF3AB1FD-7A1F-4876-B2E4-07AF14F4384F}" srcOrd="2" destOrd="0" presId="urn:microsoft.com/office/officeart/2005/8/layout/pyramid2"/>
    <dgm:cxn modelId="{E6AE2D83-3F85-4DAC-923B-09A6472D57F8}" type="presParOf" srcId="{92CE87D0-EBB0-4D4B-A72D-08E54EF41A6B}" destId="{AEC47C86-5F9E-4B4D-B3B1-019D8FA8F39B}" srcOrd="3" destOrd="0" presId="urn:microsoft.com/office/officeart/2005/8/layout/pyramid2"/>
    <dgm:cxn modelId="{DEDDF290-DEA0-4850-AC99-0BE21CA3B10E}" type="presParOf" srcId="{92CE87D0-EBB0-4D4B-A72D-08E54EF41A6B}" destId="{B62FAA2C-8D7B-4694-B4B7-40347FCA1196}" srcOrd="4" destOrd="0" presId="urn:microsoft.com/office/officeart/2005/8/layout/pyramid2"/>
    <dgm:cxn modelId="{1B2415FD-AA72-454F-A80B-4BFD7F0A1974}" type="presParOf" srcId="{92CE87D0-EBB0-4D4B-A72D-08E54EF41A6B}" destId="{91ED881F-290A-497F-A3F2-C73A0A8719F9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A8CA4-AAD2-4375-B7F7-DA9F6FDC911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874C7-73D8-49B1-A3B9-8362E7DA675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হজ্জের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শর্ত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6B39830-1BDB-4342-8C26-1C28E6D2187E}" type="parTrans" cxnId="{6DE84D79-0E60-4DCD-8D30-9857EA5B400D}">
      <dgm:prSet/>
      <dgm:spPr/>
      <dgm:t>
        <a:bodyPr/>
        <a:lstStyle/>
        <a:p>
          <a:endParaRPr lang="en-US"/>
        </a:p>
      </dgm:t>
    </dgm:pt>
    <dgm:pt modelId="{E1822D34-1DF3-4B4E-B1BD-1D31845B5EBE}" type="sibTrans" cxnId="{6DE84D79-0E60-4DCD-8D30-9857EA5B400D}">
      <dgm:prSet/>
      <dgm:spPr/>
      <dgm:t>
        <a:bodyPr/>
        <a:lstStyle/>
        <a:p>
          <a:endParaRPr lang="en-US"/>
        </a:p>
      </dgm:t>
    </dgm:pt>
    <dgm:pt modelId="{DB740FC7-3444-4105-9EBF-A44AA5F1275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১.স্বাধীন 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07BF506-0B7D-48F6-AB9A-497C60958137}" type="parTrans" cxnId="{843C353C-91A0-4482-B34E-D953418CD260}">
      <dgm:prSet/>
      <dgm:spPr/>
      <dgm:t>
        <a:bodyPr/>
        <a:lstStyle/>
        <a:p>
          <a:endParaRPr lang="en-US"/>
        </a:p>
      </dgm:t>
    </dgm:pt>
    <dgm:pt modelId="{BBA8CE16-B2B2-4D42-9A19-F7D71BC58372}" type="sibTrans" cxnId="{843C353C-91A0-4482-B34E-D953418CD260}">
      <dgm:prSet/>
      <dgm:spPr/>
      <dgm:t>
        <a:bodyPr/>
        <a:lstStyle/>
        <a:p>
          <a:endParaRPr lang="en-US"/>
        </a:p>
      </dgm:t>
    </dgm:pt>
    <dgm:pt modelId="{EDAC36A1-EEBA-4A88-B78C-AD905F8C2763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২.মুসলিম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1E74F49-747E-4C81-9508-FE1EC06C7120}" type="parTrans" cxnId="{B902D03D-03DF-4F06-AE02-FFAA7BA8EFC4}">
      <dgm:prSet/>
      <dgm:spPr/>
      <dgm:t>
        <a:bodyPr/>
        <a:lstStyle/>
        <a:p>
          <a:endParaRPr lang="en-US"/>
        </a:p>
      </dgm:t>
    </dgm:pt>
    <dgm:pt modelId="{C52DAC7F-E97F-4459-B4D0-C95CFCF7A68A}" type="sibTrans" cxnId="{B902D03D-03DF-4F06-AE02-FFAA7BA8EFC4}">
      <dgm:prSet/>
      <dgm:spPr/>
      <dgm:t>
        <a:bodyPr/>
        <a:lstStyle/>
        <a:p>
          <a:endParaRPr lang="en-US"/>
        </a:p>
      </dgm:t>
    </dgm:pt>
    <dgm:pt modelId="{C02B697D-2A65-4E52-8CF4-CFAB99E7ED1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৩.প্রাপ্ত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বয়স্ক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B480CED-7463-4987-9673-147F5580BC63}" type="parTrans" cxnId="{EF649E4B-FBDD-4747-8E21-010BA417D27B}">
      <dgm:prSet/>
      <dgm:spPr/>
      <dgm:t>
        <a:bodyPr/>
        <a:lstStyle/>
        <a:p>
          <a:endParaRPr lang="en-US"/>
        </a:p>
      </dgm:t>
    </dgm:pt>
    <dgm:pt modelId="{2E9A7B6C-2718-4B1B-80D5-EC01367F3160}" type="sibTrans" cxnId="{EF649E4B-FBDD-4747-8E21-010BA417D27B}">
      <dgm:prSet/>
      <dgm:spPr/>
      <dgm:t>
        <a:bodyPr/>
        <a:lstStyle/>
        <a:p>
          <a:endParaRPr lang="en-US"/>
        </a:p>
      </dgm:t>
    </dgm:pt>
    <dgm:pt modelId="{E63C18AC-1E9B-4F2A-8805-3F9AEB9DD74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৪.সুস্থ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6417529-9821-4DE8-AF69-14B0D3D14BBE}" type="parTrans" cxnId="{F2DEB551-1D13-4342-A72F-C2E32AA2670A}">
      <dgm:prSet/>
      <dgm:spPr/>
      <dgm:t>
        <a:bodyPr/>
        <a:lstStyle/>
        <a:p>
          <a:endParaRPr lang="en-US"/>
        </a:p>
      </dgm:t>
    </dgm:pt>
    <dgm:pt modelId="{C05A9162-40A3-4289-A0E7-1DFFC23845DC}" type="sibTrans" cxnId="{F2DEB551-1D13-4342-A72F-C2E32AA2670A}">
      <dgm:prSet/>
      <dgm:spPr/>
      <dgm:t>
        <a:bodyPr/>
        <a:lstStyle/>
        <a:p>
          <a:endParaRPr lang="en-US"/>
        </a:p>
      </dgm:t>
    </dgm:pt>
    <dgm:pt modelId="{16243B4A-D1BE-4883-AC10-36C2FA05F65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latin typeface="NikoshBAN" pitchFamily="2" charset="0"/>
              <a:cs typeface="NikoshBAN" pitchFamily="2" charset="0"/>
            </a:rPr>
            <a:t>৫.দৃষ্টি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শক্তি</a:t>
          </a:r>
          <a:endParaRPr lang="en-US" sz="1800" dirty="0" smtClean="0">
            <a:latin typeface="NikoshBAN" pitchFamily="2" charset="0"/>
            <a:cs typeface="NikoshBAN" pitchFamily="2" charset="0"/>
          </a:endParaRPr>
        </a:p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সম্পন্ন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8E0BFC37-132E-4714-B588-906D53741B2A}" type="parTrans" cxnId="{061165DC-52D5-4804-8343-A3ED15EFE854}">
      <dgm:prSet/>
      <dgm:spPr/>
      <dgm:t>
        <a:bodyPr/>
        <a:lstStyle/>
        <a:p>
          <a:endParaRPr lang="en-US"/>
        </a:p>
      </dgm:t>
    </dgm:pt>
    <dgm:pt modelId="{51D8F2D1-B7F3-4186-957E-168712F7132E}" type="sibTrans" cxnId="{061165DC-52D5-4804-8343-A3ED15EFE854}">
      <dgm:prSet/>
      <dgm:spPr/>
      <dgm:t>
        <a:bodyPr/>
        <a:lstStyle/>
        <a:p>
          <a:endParaRPr lang="en-US"/>
        </a:p>
      </dgm:t>
    </dgm:pt>
    <dgm:pt modelId="{93A809F4-70BE-4725-ADA4-C300B5D1845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৬.পাথেয়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থাকা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72CE4DB-B61F-4FEB-AFEF-B462B7E35521}" type="parTrans" cxnId="{F12F9784-F325-4D5F-BE55-58B589646D40}">
      <dgm:prSet/>
      <dgm:spPr/>
      <dgm:t>
        <a:bodyPr/>
        <a:lstStyle/>
        <a:p>
          <a:endParaRPr lang="en-US"/>
        </a:p>
      </dgm:t>
    </dgm:pt>
    <dgm:pt modelId="{9D547BE0-C0B7-40BD-B866-90F896AF6A86}" type="sibTrans" cxnId="{F12F9784-F325-4D5F-BE55-58B589646D40}">
      <dgm:prSet/>
      <dgm:spPr/>
      <dgm:t>
        <a:bodyPr/>
        <a:lstStyle/>
        <a:p>
          <a:endParaRPr lang="en-US"/>
        </a:p>
      </dgm:t>
    </dgm:pt>
    <dgm:pt modelId="{980EA6F9-DC7C-47DE-B917-5348E2EC1F9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৭.রাস্তা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নিরাপদ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9648C2F-2FC8-45F2-90AB-9A89FDC23701}" type="parTrans" cxnId="{F1C7F17E-D143-47D1-B92D-9DE771283789}">
      <dgm:prSet/>
      <dgm:spPr/>
      <dgm:t>
        <a:bodyPr/>
        <a:lstStyle/>
        <a:p>
          <a:endParaRPr lang="en-US"/>
        </a:p>
      </dgm:t>
    </dgm:pt>
    <dgm:pt modelId="{BB6F3EF8-1A14-438D-BE09-9EBCA9F7A4F4}" type="sibTrans" cxnId="{F1C7F17E-D143-47D1-B92D-9DE771283789}">
      <dgm:prSet/>
      <dgm:spPr/>
      <dgm:t>
        <a:bodyPr/>
        <a:lstStyle/>
        <a:p>
          <a:endParaRPr lang="en-US"/>
        </a:p>
      </dgm:t>
    </dgm:pt>
    <dgm:pt modelId="{BEE39B92-F34C-41FA-B833-3F98984A374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৮.মহিলার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মুহরিম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থাকা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F48B668-7BAC-4968-84F3-C855D01C26F9}" type="parTrans" cxnId="{DD075A26-B037-41BC-B1A3-BCD7AEF2D7D1}">
      <dgm:prSet/>
      <dgm:spPr/>
      <dgm:t>
        <a:bodyPr/>
        <a:lstStyle/>
        <a:p>
          <a:endParaRPr lang="en-US"/>
        </a:p>
      </dgm:t>
    </dgm:pt>
    <dgm:pt modelId="{579C0636-B5FB-4D89-A75C-C552593F983F}" type="sibTrans" cxnId="{DD075A26-B037-41BC-B1A3-BCD7AEF2D7D1}">
      <dgm:prSet/>
      <dgm:spPr/>
      <dgm:t>
        <a:bodyPr/>
        <a:lstStyle/>
        <a:p>
          <a:endParaRPr lang="en-US"/>
        </a:p>
      </dgm:t>
    </dgm:pt>
    <dgm:pt modelId="{577C148A-97C7-434F-AF62-40A32FE9DB4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৯.মহিলারা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ইদ্দত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অবস্থায়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smtClean="0">
              <a:latin typeface="NikoshBAN" pitchFamily="2" charset="0"/>
              <a:cs typeface="NikoshBAN" pitchFamily="2" charset="0"/>
            </a:rPr>
            <a:t>হওয়া</a:t>
          </a:r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1FBA226-5723-4DA3-B142-A2F1D97CEA52}" type="parTrans" cxnId="{624CA49E-2BFF-4275-BCCF-36B91B3ABC83}">
      <dgm:prSet/>
      <dgm:spPr/>
      <dgm:t>
        <a:bodyPr/>
        <a:lstStyle/>
        <a:p>
          <a:endParaRPr lang="en-US"/>
        </a:p>
      </dgm:t>
    </dgm:pt>
    <dgm:pt modelId="{7140325B-1F94-48F7-8F0C-DB35756B0734}" type="sibTrans" cxnId="{624CA49E-2BFF-4275-BCCF-36B91B3ABC83}">
      <dgm:prSet/>
      <dgm:spPr/>
      <dgm:t>
        <a:bodyPr/>
        <a:lstStyle/>
        <a:p>
          <a:endParaRPr lang="en-US"/>
        </a:p>
      </dgm:t>
    </dgm:pt>
    <dgm:pt modelId="{B05492F5-E6DB-4C89-80E5-0FFAF26F3F47}" type="pres">
      <dgm:prSet presAssocID="{892A8CA4-AAD2-4375-B7F7-DA9F6FDC91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4EC95E-579E-4681-9B61-0CC6ECC4DA9A}" type="pres">
      <dgm:prSet presAssocID="{C92874C7-73D8-49B1-A3B9-8362E7DA6754}" presName="centerShape" presStyleLbl="node0" presStyleIdx="0" presStyleCnt="1"/>
      <dgm:spPr/>
      <dgm:t>
        <a:bodyPr/>
        <a:lstStyle/>
        <a:p>
          <a:endParaRPr lang="en-US"/>
        </a:p>
      </dgm:t>
    </dgm:pt>
    <dgm:pt modelId="{B6147E8D-52A4-4FFF-AE39-F745BAC5DF08}" type="pres">
      <dgm:prSet presAssocID="{D07BF506-0B7D-48F6-AB9A-497C60958137}" presName="Name9" presStyleLbl="parChTrans1D2" presStyleIdx="0" presStyleCnt="9"/>
      <dgm:spPr/>
      <dgm:t>
        <a:bodyPr/>
        <a:lstStyle/>
        <a:p>
          <a:endParaRPr lang="en-US"/>
        </a:p>
      </dgm:t>
    </dgm:pt>
    <dgm:pt modelId="{69B1D4F3-4A3D-482B-BFAF-9FE9B74F0AA7}" type="pres">
      <dgm:prSet presAssocID="{D07BF506-0B7D-48F6-AB9A-497C60958137}" presName="connTx" presStyleLbl="parChTrans1D2" presStyleIdx="0" presStyleCnt="9"/>
      <dgm:spPr/>
      <dgm:t>
        <a:bodyPr/>
        <a:lstStyle/>
        <a:p>
          <a:endParaRPr lang="en-US"/>
        </a:p>
      </dgm:t>
    </dgm:pt>
    <dgm:pt modelId="{8C77339A-2781-48F2-9AF3-B589B8522577}" type="pres">
      <dgm:prSet presAssocID="{DB740FC7-3444-4105-9EBF-A44AA5F1275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8FB36-C751-4F58-BA26-0C79E224BE16}" type="pres">
      <dgm:prSet presAssocID="{61E74F49-747E-4C81-9508-FE1EC06C7120}" presName="Name9" presStyleLbl="parChTrans1D2" presStyleIdx="1" presStyleCnt="9"/>
      <dgm:spPr/>
      <dgm:t>
        <a:bodyPr/>
        <a:lstStyle/>
        <a:p>
          <a:endParaRPr lang="en-US"/>
        </a:p>
      </dgm:t>
    </dgm:pt>
    <dgm:pt modelId="{E94BCB1B-C87D-4E1F-B274-D0343E1C6721}" type="pres">
      <dgm:prSet presAssocID="{61E74F49-747E-4C81-9508-FE1EC06C712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890FD234-13AB-44C5-92E8-4370EC62AF76}" type="pres">
      <dgm:prSet presAssocID="{EDAC36A1-EEBA-4A88-B78C-AD905F8C2763}" presName="node" presStyleLbl="node1" presStyleIdx="1" presStyleCnt="9" custRadScaleRad="101518" custRadScaleInc="8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36FDF-3C6C-4BF8-9005-5489B01D92AD}" type="pres">
      <dgm:prSet presAssocID="{AB480CED-7463-4987-9673-147F5580BC63}" presName="Name9" presStyleLbl="parChTrans1D2" presStyleIdx="2" presStyleCnt="9"/>
      <dgm:spPr/>
      <dgm:t>
        <a:bodyPr/>
        <a:lstStyle/>
        <a:p>
          <a:endParaRPr lang="en-US"/>
        </a:p>
      </dgm:t>
    </dgm:pt>
    <dgm:pt modelId="{6A58B0DE-C76B-4F24-80DF-726A802F6F40}" type="pres">
      <dgm:prSet presAssocID="{AB480CED-7463-4987-9673-147F5580BC63}" presName="connTx" presStyleLbl="parChTrans1D2" presStyleIdx="2" presStyleCnt="9"/>
      <dgm:spPr/>
      <dgm:t>
        <a:bodyPr/>
        <a:lstStyle/>
        <a:p>
          <a:endParaRPr lang="en-US"/>
        </a:p>
      </dgm:t>
    </dgm:pt>
    <dgm:pt modelId="{FCC5B27F-D12B-4DFA-B86C-30C0BA76ADC8}" type="pres">
      <dgm:prSet presAssocID="{C02B697D-2A65-4E52-8CF4-CFAB99E7ED1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AE499-9247-4691-B0E4-F47803757891}" type="pres">
      <dgm:prSet presAssocID="{56417529-9821-4DE8-AF69-14B0D3D14BBE}" presName="Name9" presStyleLbl="parChTrans1D2" presStyleIdx="3" presStyleCnt="9"/>
      <dgm:spPr/>
      <dgm:t>
        <a:bodyPr/>
        <a:lstStyle/>
        <a:p>
          <a:endParaRPr lang="en-US"/>
        </a:p>
      </dgm:t>
    </dgm:pt>
    <dgm:pt modelId="{CA14EC7B-D0A7-4419-B2B6-0DCF0A567B9E}" type="pres">
      <dgm:prSet presAssocID="{56417529-9821-4DE8-AF69-14B0D3D14BBE}" presName="connTx" presStyleLbl="parChTrans1D2" presStyleIdx="3" presStyleCnt="9"/>
      <dgm:spPr/>
      <dgm:t>
        <a:bodyPr/>
        <a:lstStyle/>
        <a:p>
          <a:endParaRPr lang="en-US"/>
        </a:p>
      </dgm:t>
    </dgm:pt>
    <dgm:pt modelId="{4BBD4063-2DA6-453A-BCAE-2E46B9996E29}" type="pres">
      <dgm:prSet presAssocID="{E63C18AC-1E9B-4F2A-8805-3F9AEB9DD74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7F884-190F-4292-8832-6C1E4EB20C95}" type="pres">
      <dgm:prSet presAssocID="{8E0BFC37-132E-4714-B588-906D53741B2A}" presName="Name9" presStyleLbl="parChTrans1D2" presStyleIdx="4" presStyleCnt="9"/>
      <dgm:spPr/>
      <dgm:t>
        <a:bodyPr/>
        <a:lstStyle/>
        <a:p>
          <a:endParaRPr lang="en-US"/>
        </a:p>
      </dgm:t>
    </dgm:pt>
    <dgm:pt modelId="{840337A7-C46E-4A3B-A110-7334BB484031}" type="pres">
      <dgm:prSet presAssocID="{8E0BFC37-132E-4714-B588-906D53741B2A}" presName="connTx" presStyleLbl="parChTrans1D2" presStyleIdx="4" presStyleCnt="9"/>
      <dgm:spPr/>
      <dgm:t>
        <a:bodyPr/>
        <a:lstStyle/>
        <a:p>
          <a:endParaRPr lang="en-US"/>
        </a:p>
      </dgm:t>
    </dgm:pt>
    <dgm:pt modelId="{82C0A026-C509-4568-B2E0-649A0FC39C14}" type="pres">
      <dgm:prSet presAssocID="{16243B4A-D1BE-4883-AC10-36C2FA05F65D}" presName="node" presStyleLbl="node1" presStyleIdx="4" presStyleCnt="9" custRadScaleRad="99607" custRadScaleInc="-1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6A69C-BD8F-494B-9BE8-8017C0039D5A}" type="pres">
      <dgm:prSet presAssocID="{472CE4DB-B61F-4FEB-AFEF-B462B7E35521}" presName="Name9" presStyleLbl="parChTrans1D2" presStyleIdx="5" presStyleCnt="9"/>
      <dgm:spPr/>
      <dgm:t>
        <a:bodyPr/>
        <a:lstStyle/>
        <a:p>
          <a:endParaRPr lang="en-US"/>
        </a:p>
      </dgm:t>
    </dgm:pt>
    <dgm:pt modelId="{F596529B-C877-42E3-A2C8-18BBADEF87E0}" type="pres">
      <dgm:prSet presAssocID="{472CE4DB-B61F-4FEB-AFEF-B462B7E35521}" presName="connTx" presStyleLbl="parChTrans1D2" presStyleIdx="5" presStyleCnt="9"/>
      <dgm:spPr/>
      <dgm:t>
        <a:bodyPr/>
        <a:lstStyle/>
        <a:p>
          <a:endParaRPr lang="en-US"/>
        </a:p>
      </dgm:t>
    </dgm:pt>
    <dgm:pt modelId="{AD34CE70-ECEC-4C0E-B9AC-DA2B718E7439}" type="pres">
      <dgm:prSet presAssocID="{93A809F4-70BE-4725-ADA4-C300B5D1845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2FCBD-5815-4B7D-AE73-D1BF8BE4E409}" type="pres">
      <dgm:prSet presAssocID="{89648C2F-2FC8-45F2-90AB-9A89FDC23701}" presName="Name9" presStyleLbl="parChTrans1D2" presStyleIdx="6" presStyleCnt="9"/>
      <dgm:spPr/>
      <dgm:t>
        <a:bodyPr/>
        <a:lstStyle/>
        <a:p>
          <a:endParaRPr lang="en-US"/>
        </a:p>
      </dgm:t>
    </dgm:pt>
    <dgm:pt modelId="{3051CA17-24F5-4C4C-8605-FECB39BF90FB}" type="pres">
      <dgm:prSet presAssocID="{89648C2F-2FC8-45F2-90AB-9A89FDC23701}" presName="connTx" presStyleLbl="parChTrans1D2" presStyleIdx="6" presStyleCnt="9"/>
      <dgm:spPr/>
      <dgm:t>
        <a:bodyPr/>
        <a:lstStyle/>
        <a:p>
          <a:endParaRPr lang="en-US"/>
        </a:p>
      </dgm:t>
    </dgm:pt>
    <dgm:pt modelId="{6886285C-FB5D-4B6E-918E-CC20E6C36434}" type="pres">
      <dgm:prSet presAssocID="{980EA6F9-DC7C-47DE-B917-5348E2EC1F96}" presName="node" presStyleLbl="node1" presStyleIdx="6" presStyleCnt="9" custRadScaleRad="99868" custRadScaleInc="-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B7E28-5606-4A49-8EB1-D1F7DB398099}" type="pres">
      <dgm:prSet presAssocID="{5F48B668-7BAC-4968-84F3-C855D01C26F9}" presName="Name9" presStyleLbl="parChTrans1D2" presStyleIdx="7" presStyleCnt="9"/>
      <dgm:spPr/>
      <dgm:t>
        <a:bodyPr/>
        <a:lstStyle/>
        <a:p>
          <a:endParaRPr lang="en-US"/>
        </a:p>
      </dgm:t>
    </dgm:pt>
    <dgm:pt modelId="{F418C2EE-DD17-4D41-8ADF-5BB11DEF1101}" type="pres">
      <dgm:prSet presAssocID="{5F48B668-7BAC-4968-84F3-C855D01C26F9}" presName="connTx" presStyleLbl="parChTrans1D2" presStyleIdx="7" presStyleCnt="9"/>
      <dgm:spPr/>
      <dgm:t>
        <a:bodyPr/>
        <a:lstStyle/>
        <a:p>
          <a:endParaRPr lang="en-US"/>
        </a:p>
      </dgm:t>
    </dgm:pt>
    <dgm:pt modelId="{F9378B7D-D6EA-454B-8975-56B718957C1E}" type="pres">
      <dgm:prSet presAssocID="{BEE39B92-F34C-41FA-B833-3F98984A374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FDA4-555E-45B2-ADBB-068660474796}" type="pres">
      <dgm:prSet presAssocID="{C1FBA226-5723-4DA3-B142-A2F1D97CEA52}" presName="Name9" presStyleLbl="parChTrans1D2" presStyleIdx="8" presStyleCnt="9"/>
      <dgm:spPr/>
      <dgm:t>
        <a:bodyPr/>
        <a:lstStyle/>
        <a:p>
          <a:endParaRPr lang="en-US"/>
        </a:p>
      </dgm:t>
    </dgm:pt>
    <dgm:pt modelId="{90655C42-179E-48E5-96D6-CD734E498CF7}" type="pres">
      <dgm:prSet presAssocID="{C1FBA226-5723-4DA3-B142-A2F1D97CEA5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E69B4916-E47C-4F0B-99C5-6518A0FC4B9D}" type="pres">
      <dgm:prSet presAssocID="{577C148A-97C7-434F-AF62-40A32FE9DB4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71ADB-D372-4035-8132-446EC7D73164}" type="presOf" srcId="{EDAC36A1-EEBA-4A88-B78C-AD905F8C2763}" destId="{890FD234-13AB-44C5-92E8-4370EC62AF76}" srcOrd="0" destOrd="0" presId="urn:microsoft.com/office/officeart/2005/8/layout/radial1"/>
    <dgm:cxn modelId="{0A070B0B-BA09-4D53-B04E-B64869025222}" type="presOf" srcId="{89648C2F-2FC8-45F2-90AB-9A89FDC23701}" destId="{0942FCBD-5815-4B7D-AE73-D1BF8BE4E409}" srcOrd="0" destOrd="0" presId="urn:microsoft.com/office/officeart/2005/8/layout/radial1"/>
    <dgm:cxn modelId="{F12F9784-F325-4D5F-BE55-58B589646D40}" srcId="{C92874C7-73D8-49B1-A3B9-8362E7DA6754}" destId="{93A809F4-70BE-4725-ADA4-C300B5D18455}" srcOrd="5" destOrd="0" parTransId="{472CE4DB-B61F-4FEB-AFEF-B462B7E35521}" sibTransId="{9D547BE0-C0B7-40BD-B866-90F896AF6A86}"/>
    <dgm:cxn modelId="{BE4BE45E-B9AE-49CA-BA3C-AAACB9E23935}" type="presOf" srcId="{472CE4DB-B61F-4FEB-AFEF-B462B7E35521}" destId="{F596529B-C877-42E3-A2C8-18BBADEF87E0}" srcOrd="1" destOrd="0" presId="urn:microsoft.com/office/officeart/2005/8/layout/radial1"/>
    <dgm:cxn modelId="{98DDF69D-1715-46AF-8AFF-8DF68FFEEA3B}" type="presOf" srcId="{BEE39B92-F34C-41FA-B833-3F98984A3745}" destId="{F9378B7D-D6EA-454B-8975-56B718957C1E}" srcOrd="0" destOrd="0" presId="urn:microsoft.com/office/officeart/2005/8/layout/radial1"/>
    <dgm:cxn modelId="{F2DEB551-1D13-4342-A72F-C2E32AA2670A}" srcId="{C92874C7-73D8-49B1-A3B9-8362E7DA6754}" destId="{E63C18AC-1E9B-4F2A-8805-3F9AEB9DD747}" srcOrd="3" destOrd="0" parTransId="{56417529-9821-4DE8-AF69-14B0D3D14BBE}" sibTransId="{C05A9162-40A3-4289-A0E7-1DFFC23845DC}"/>
    <dgm:cxn modelId="{B902D03D-03DF-4F06-AE02-FFAA7BA8EFC4}" srcId="{C92874C7-73D8-49B1-A3B9-8362E7DA6754}" destId="{EDAC36A1-EEBA-4A88-B78C-AD905F8C2763}" srcOrd="1" destOrd="0" parTransId="{61E74F49-747E-4C81-9508-FE1EC06C7120}" sibTransId="{C52DAC7F-E97F-4459-B4D0-C95CFCF7A68A}"/>
    <dgm:cxn modelId="{95D1EDC8-3A5C-4117-B93A-42B381661F6F}" type="presOf" srcId="{E63C18AC-1E9B-4F2A-8805-3F9AEB9DD747}" destId="{4BBD4063-2DA6-453A-BCAE-2E46B9996E29}" srcOrd="0" destOrd="0" presId="urn:microsoft.com/office/officeart/2005/8/layout/radial1"/>
    <dgm:cxn modelId="{F1C7F17E-D143-47D1-B92D-9DE771283789}" srcId="{C92874C7-73D8-49B1-A3B9-8362E7DA6754}" destId="{980EA6F9-DC7C-47DE-B917-5348E2EC1F96}" srcOrd="6" destOrd="0" parTransId="{89648C2F-2FC8-45F2-90AB-9A89FDC23701}" sibTransId="{BB6F3EF8-1A14-438D-BE09-9EBCA9F7A4F4}"/>
    <dgm:cxn modelId="{843C353C-91A0-4482-B34E-D953418CD260}" srcId="{C92874C7-73D8-49B1-A3B9-8362E7DA6754}" destId="{DB740FC7-3444-4105-9EBF-A44AA5F1275F}" srcOrd="0" destOrd="0" parTransId="{D07BF506-0B7D-48F6-AB9A-497C60958137}" sibTransId="{BBA8CE16-B2B2-4D42-9A19-F7D71BC58372}"/>
    <dgm:cxn modelId="{AF79BF26-B895-46AF-9F37-086CA9E5B1A0}" type="presOf" srcId="{C92874C7-73D8-49B1-A3B9-8362E7DA6754}" destId="{054EC95E-579E-4681-9B61-0CC6ECC4DA9A}" srcOrd="0" destOrd="0" presId="urn:microsoft.com/office/officeart/2005/8/layout/radial1"/>
    <dgm:cxn modelId="{BFC60335-5E3F-4FD7-BE31-EDD41B534EE7}" type="presOf" srcId="{AB480CED-7463-4987-9673-147F5580BC63}" destId="{ED136FDF-3C6C-4BF8-9005-5489B01D92AD}" srcOrd="0" destOrd="0" presId="urn:microsoft.com/office/officeart/2005/8/layout/radial1"/>
    <dgm:cxn modelId="{624CA49E-2BFF-4275-BCCF-36B91B3ABC83}" srcId="{C92874C7-73D8-49B1-A3B9-8362E7DA6754}" destId="{577C148A-97C7-434F-AF62-40A32FE9DB49}" srcOrd="8" destOrd="0" parTransId="{C1FBA226-5723-4DA3-B142-A2F1D97CEA52}" sibTransId="{7140325B-1F94-48F7-8F0C-DB35756B0734}"/>
    <dgm:cxn modelId="{BE7C84D3-652B-430A-8E27-862480D66D68}" type="presOf" srcId="{AB480CED-7463-4987-9673-147F5580BC63}" destId="{6A58B0DE-C76B-4F24-80DF-726A802F6F40}" srcOrd="1" destOrd="0" presId="urn:microsoft.com/office/officeart/2005/8/layout/radial1"/>
    <dgm:cxn modelId="{BE17AD1B-796E-4712-9078-7ED6C5CFB50B}" type="presOf" srcId="{93A809F4-70BE-4725-ADA4-C300B5D18455}" destId="{AD34CE70-ECEC-4C0E-B9AC-DA2B718E7439}" srcOrd="0" destOrd="0" presId="urn:microsoft.com/office/officeart/2005/8/layout/radial1"/>
    <dgm:cxn modelId="{F7A01061-BD14-4A41-B4C2-551C5680248A}" type="presOf" srcId="{C02B697D-2A65-4E52-8CF4-CFAB99E7ED16}" destId="{FCC5B27F-D12B-4DFA-B86C-30C0BA76ADC8}" srcOrd="0" destOrd="0" presId="urn:microsoft.com/office/officeart/2005/8/layout/radial1"/>
    <dgm:cxn modelId="{1B59AD9B-F69B-46DA-B344-336DDAA3BBFC}" type="presOf" srcId="{892A8CA4-AAD2-4375-B7F7-DA9F6FDC911D}" destId="{B05492F5-E6DB-4C89-80E5-0FFAF26F3F47}" srcOrd="0" destOrd="0" presId="urn:microsoft.com/office/officeart/2005/8/layout/radial1"/>
    <dgm:cxn modelId="{4C647143-A4F1-4308-AADB-35FC93770F44}" type="presOf" srcId="{8E0BFC37-132E-4714-B588-906D53741B2A}" destId="{B617F884-190F-4292-8832-6C1E4EB20C95}" srcOrd="0" destOrd="0" presId="urn:microsoft.com/office/officeart/2005/8/layout/radial1"/>
    <dgm:cxn modelId="{FD3984AC-50BE-46D4-9AA0-24DE23C346AA}" type="presOf" srcId="{16243B4A-D1BE-4883-AC10-36C2FA05F65D}" destId="{82C0A026-C509-4568-B2E0-649A0FC39C14}" srcOrd="0" destOrd="0" presId="urn:microsoft.com/office/officeart/2005/8/layout/radial1"/>
    <dgm:cxn modelId="{F3DD3815-695D-448B-B985-766298E60AE4}" type="presOf" srcId="{8E0BFC37-132E-4714-B588-906D53741B2A}" destId="{840337A7-C46E-4A3B-A110-7334BB484031}" srcOrd="1" destOrd="0" presId="urn:microsoft.com/office/officeart/2005/8/layout/radial1"/>
    <dgm:cxn modelId="{EF649E4B-FBDD-4747-8E21-010BA417D27B}" srcId="{C92874C7-73D8-49B1-A3B9-8362E7DA6754}" destId="{C02B697D-2A65-4E52-8CF4-CFAB99E7ED16}" srcOrd="2" destOrd="0" parTransId="{AB480CED-7463-4987-9673-147F5580BC63}" sibTransId="{2E9A7B6C-2718-4B1B-80D5-EC01367F3160}"/>
    <dgm:cxn modelId="{50DDC83B-458D-49A6-801D-0437ACF3D308}" type="presOf" srcId="{C1FBA226-5723-4DA3-B142-A2F1D97CEA52}" destId="{2B57FDA4-555E-45B2-ADBB-068660474796}" srcOrd="0" destOrd="0" presId="urn:microsoft.com/office/officeart/2005/8/layout/radial1"/>
    <dgm:cxn modelId="{04F62DB7-0289-487F-9A20-647BCB0A6849}" type="presOf" srcId="{89648C2F-2FC8-45F2-90AB-9A89FDC23701}" destId="{3051CA17-24F5-4C4C-8605-FECB39BF90FB}" srcOrd="1" destOrd="0" presId="urn:microsoft.com/office/officeart/2005/8/layout/radial1"/>
    <dgm:cxn modelId="{5CD8ADB1-BA50-450B-955C-B270C1AA8444}" type="presOf" srcId="{5F48B668-7BAC-4968-84F3-C855D01C26F9}" destId="{346B7E28-5606-4A49-8EB1-D1F7DB398099}" srcOrd="0" destOrd="0" presId="urn:microsoft.com/office/officeart/2005/8/layout/radial1"/>
    <dgm:cxn modelId="{648E26B4-8AD8-41D8-9488-09E5783904E4}" type="presOf" srcId="{61E74F49-747E-4C81-9508-FE1EC06C7120}" destId="{E94BCB1B-C87D-4E1F-B274-D0343E1C6721}" srcOrd="1" destOrd="0" presId="urn:microsoft.com/office/officeart/2005/8/layout/radial1"/>
    <dgm:cxn modelId="{F46A2D34-748A-43FF-BA56-897FBA4DAB48}" type="presOf" srcId="{56417529-9821-4DE8-AF69-14B0D3D14BBE}" destId="{CA14EC7B-D0A7-4419-B2B6-0DCF0A567B9E}" srcOrd="1" destOrd="0" presId="urn:microsoft.com/office/officeart/2005/8/layout/radial1"/>
    <dgm:cxn modelId="{03E09224-C218-47B6-8BA8-0CE83E86DCD0}" type="presOf" srcId="{D07BF506-0B7D-48F6-AB9A-497C60958137}" destId="{B6147E8D-52A4-4FFF-AE39-F745BAC5DF08}" srcOrd="0" destOrd="0" presId="urn:microsoft.com/office/officeart/2005/8/layout/radial1"/>
    <dgm:cxn modelId="{65397320-8784-48B2-918D-029AC868438C}" type="presOf" srcId="{472CE4DB-B61F-4FEB-AFEF-B462B7E35521}" destId="{5AA6A69C-BD8F-494B-9BE8-8017C0039D5A}" srcOrd="0" destOrd="0" presId="urn:microsoft.com/office/officeart/2005/8/layout/radial1"/>
    <dgm:cxn modelId="{91D34BAA-5B6B-4C09-9300-7C6AA2044C5B}" type="presOf" srcId="{56417529-9821-4DE8-AF69-14B0D3D14BBE}" destId="{E42AE499-9247-4691-B0E4-F47803757891}" srcOrd="0" destOrd="0" presId="urn:microsoft.com/office/officeart/2005/8/layout/radial1"/>
    <dgm:cxn modelId="{061165DC-52D5-4804-8343-A3ED15EFE854}" srcId="{C92874C7-73D8-49B1-A3B9-8362E7DA6754}" destId="{16243B4A-D1BE-4883-AC10-36C2FA05F65D}" srcOrd="4" destOrd="0" parTransId="{8E0BFC37-132E-4714-B588-906D53741B2A}" sibTransId="{51D8F2D1-B7F3-4186-957E-168712F7132E}"/>
    <dgm:cxn modelId="{778A2F4A-AA96-4059-9042-CAC5488B1D87}" type="presOf" srcId="{61E74F49-747E-4C81-9508-FE1EC06C7120}" destId="{7418FB36-C751-4F58-BA26-0C79E224BE16}" srcOrd="0" destOrd="0" presId="urn:microsoft.com/office/officeart/2005/8/layout/radial1"/>
    <dgm:cxn modelId="{E984ADB2-6992-4903-A593-1C4D2757EBF7}" type="presOf" srcId="{5F48B668-7BAC-4968-84F3-C855D01C26F9}" destId="{F418C2EE-DD17-4D41-8ADF-5BB11DEF1101}" srcOrd="1" destOrd="0" presId="urn:microsoft.com/office/officeart/2005/8/layout/radial1"/>
    <dgm:cxn modelId="{C5F5F022-BC77-4030-8AAF-D04ABF822E2C}" type="presOf" srcId="{D07BF506-0B7D-48F6-AB9A-497C60958137}" destId="{69B1D4F3-4A3D-482B-BFAF-9FE9B74F0AA7}" srcOrd="1" destOrd="0" presId="urn:microsoft.com/office/officeart/2005/8/layout/radial1"/>
    <dgm:cxn modelId="{6DE84D79-0E60-4DCD-8D30-9857EA5B400D}" srcId="{892A8CA4-AAD2-4375-B7F7-DA9F6FDC911D}" destId="{C92874C7-73D8-49B1-A3B9-8362E7DA6754}" srcOrd="0" destOrd="0" parTransId="{A6B39830-1BDB-4342-8C26-1C28E6D2187E}" sibTransId="{E1822D34-1DF3-4B4E-B1BD-1D31845B5EBE}"/>
    <dgm:cxn modelId="{EF278103-B7AF-462F-B67C-BFD29ACF9BE2}" type="presOf" srcId="{980EA6F9-DC7C-47DE-B917-5348E2EC1F96}" destId="{6886285C-FB5D-4B6E-918E-CC20E6C36434}" srcOrd="0" destOrd="0" presId="urn:microsoft.com/office/officeart/2005/8/layout/radial1"/>
    <dgm:cxn modelId="{459DEB5F-1BAF-4866-A846-FFC9642677D3}" type="presOf" srcId="{C1FBA226-5723-4DA3-B142-A2F1D97CEA52}" destId="{90655C42-179E-48E5-96D6-CD734E498CF7}" srcOrd="1" destOrd="0" presId="urn:microsoft.com/office/officeart/2005/8/layout/radial1"/>
    <dgm:cxn modelId="{A57BE2DB-8DDC-4943-BDB8-EBC146BDF60C}" type="presOf" srcId="{577C148A-97C7-434F-AF62-40A32FE9DB49}" destId="{E69B4916-E47C-4F0B-99C5-6518A0FC4B9D}" srcOrd="0" destOrd="0" presId="urn:microsoft.com/office/officeart/2005/8/layout/radial1"/>
    <dgm:cxn modelId="{DD075A26-B037-41BC-B1A3-BCD7AEF2D7D1}" srcId="{C92874C7-73D8-49B1-A3B9-8362E7DA6754}" destId="{BEE39B92-F34C-41FA-B833-3F98984A3745}" srcOrd="7" destOrd="0" parTransId="{5F48B668-7BAC-4968-84F3-C855D01C26F9}" sibTransId="{579C0636-B5FB-4D89-A75C-C552593F983F}"/>
    <dgm:cxn modelId="{3A3B3722-8182-4C88-B3FC-019264CDEC58}" type="presOf" srcId="{DB740FC7-3444-4105-9EBF-A44AA5F1275F}" destId="{8C77339A-2781-48F2-9AF3-B589B8522577}" srcOrd="0" destOrd="0" presId="urn:microsoft.com/office/officeart/2005/8/layout/radial1"/>
    <dgm:cxn modelId="{7706A81F-DEF8-4CCA-924E-01FADB703941}" type="presParOf" srcId="{B05492F5-E6DB-4C89-80E5-0FFAF26F3F47}" destId="{054EC95E-579E-4681-9B61-0CC6ECC4DA9A}" srcOrd="0" destOrd="0" presId="urn:microsoft.com/office/officeart/2005/8/layout/radial1"/>
    <dgm:cxn modelId="{B1F9667E-0044-425E-8B83-B52361E656B4}" type="presParOf" srcId="{B05492F5-E6DB-4C89-80E5-0FFAF26F3F47}" destId="{B6147E8D-52A4-4FFF-AE39-F745BAC5DF08}" srcOrd="1" destOrd="0" presId="urn:microsoft.com/office/officeart/2005/8/layout/radial1"/>
    <dgm:cxn modelId="{C2BFCE61-F40C-4685-B0B4-E455D510EB99}" type="presParOf" srcId="{B6147E8D-52A4-4FFF-AE39-F745BAC5DF08}" destId="{69B1D4F3-4A3D-482B-BFAF-9FE9B74F0AA7}" srcOrd="0" destOrd="0" presId="urn:microsoft.com/office/officeart/2005/8/layout/radial1"/>
    <dgm:cxn modelId="{1A3E9FF6-DF63-4840-8575-867DDB2F5E03}" type="presParOf" srcId="{B05492F5-E6DB-4C89-80E5-0FFAF26F3F47}" destId="{8C77339A-2781-48F2-9AF3-B589B8522577}" srcOrd="2" destOrd="0" presId="urn:microsoft.com/office/officeart/2005/8/layout/radial1"/>
    <dgm:cxn modelId="{58A9C57F-C046-493C-8A2B-77A5A15DAD90}" type="presParOf" srcId="{B05492F5-E6DB-4C89-80E5-0FFAF26F3F47}" destId="{7418FB36-C751-4F58-BA26-0C79E224BE16}" srcOrd="3" destOrd="0" presId="urn:microsoft.com/office/officeart/2005/8/layout/radial1"/>
    <dgm:cxn modelId="{627A75AB-A8D7-466A-9624-CB8863338AF2}" type="presParOf" srcId="{7418FB36-C751-4F58-BA26-0C79E224BE16}" destId="{E94BCB1B-C87D-4E1F-B274-D0343E1C6721}" srcOrd="0" destOrd="0" presId="urn:microsoft.com/office/officeart/2005/8/layout/radial1"/>
    <dgm:cxn modelId="{A83737C2-18EA-4DF6-8F9E-3973C6E97A4A}" type="presParOf" srcId="{B05492F5-E6DB-4C89-80E5-0FFAF26F3F47}" destId="{890FD234-13AB-44C5-92E8-4370EC62AF76}" srcOrd="4" destOrd="0" presId="urn:microsoft.com/office/officeart/2005/8/layout/radial1"/>
    <dgm:cxn modelId="{7CB0988F-182A-4EC9-A062-5EC05BEC014B}" type="presParOf" srcId="{B05492F5-E6DB-4C89-80E5-0FFAF26F3F47}" destId="{ED136FDF-3C6C-4BF8-9005-5489B01D92AD}" srcOrd="5" destOrd="0" presId="urn:microsoft.com/office/officeart/2005/8/layout/radial1"/>
    <dgm:cxn modelId="{BFB48CA5-3965-48A8-85E2-E1A1CD51D41A}" type="presParOf" srcId="{ED136FDF-3C6C-4BF8-9005-5489B01D92AD}" destId="{6A58B0DE-C76B-4F24-80DF-726A802F6F40}" srcOrd="0" destOrd="0" presId="urn:microsoft.com/office/officeart/2005/8/layout/radial1"/>
    <dgm:cxn modelId="{901F38F7-764A-4AFD-B3EF-FA57CDD389C3}" type="presParOf" srcId="{B05492F5-E6DB-4C89-80E5-0FFAF26F3F47}" destId="{FCC5B27F-D12B-4DFA-B86C-30C0BA76ADC8}" srcOrd="6" destOrd="0" presId="urn:microsoft.com/office/officeart/2005/8/layout/radial1"/>
    <dgm:cxn modelId="{5F047D72-FDF6-4A3C-83BB-2A199F268C5D}" type="presParOf" srcId="{B05492F5-E6DB-4C89-80E5-0FFAF26F3F47}" destId="{E42AE499-9247-4691-B0E4-F47803757891}" srcOrd="7" destOrd="0" presId="urn:microsoft.com/office/officeart/2005/8/layout/radial1"/>
    <dgm:cxn modelId="{9316EDC7-360E-4BBD-A9B2-8997B866BA42}" type="presParOf" srcId="{E42AE499-9247-4691-B0E4-F47803757891}" destId="{CA14EC7B-D0A7-4419-B2B6-0DCF0A567B9E}" srcOrd="0" destOrd="0" presId="urn:microsoft.com/office/officeart/2005/8/layout/radial1"/>
    <dgm:cxn modelId="{1C7BCE75-5730-42CC-A72A-BCE653BF953C}" type="presParOf" srcId="{B05492F5-E6DB-4C89-80E5-0FFAF26F3F47}" destId="{4BBD4063-2DA6-453A-BCAE-2E46B9996E29}" srcOrd="8" destOrd="0" presId="urn:microsoft.com/office/officeart/2005/8/layout/radial1"/>
    <dgm:cxn modelId="{80239856-DA78-40A7-8AE2-DC3D98C60E5E}" type="presParOf" srcId="{B05492F5-E6DB-4C89-80E5-0FFAF26F3F47}" destId="{B617F884-190F-4292-8832-6C1E4EB20C95}" srcOrd="9" destOrd="0" presId="urn:microsoft.com/office/officeart/2005/8/layout/radial1"/>
    <dgm:cxn modelId="{076ECAAF-F237-4166-85F0-DB5EAADD647E}" type="presParOf" srcId="{B617F884-190F-4292-8832-6C1E4EB20C95}" destId="{840337A7-C46E-4A3B-A110-7334BB484031}" srcOrd="0" destOrd="0" presId="urn:microsoft.com/office/officeart/2005/8/layout/radial1"/>
    <dgm:cxn modelId="{1F2003A7-330A-4659-9B17-AA2B67544663}" type="presParOf" srcId="{B05492F5-E6DB-4C89-80E5-0FFAF26F3F47}" destId="{82C0A026-C509-4568-B2E0-649A0FC39C14}" srcOrd="10" destOrd="0" presId="urn:microsoft.com/office/officeart/2005/8/layout/radial1"/>
    <dgm:cxn modelId="{6241F604-428F-4E28-9C4B-26B9425F7CFC}" type="presParOf" srcId="{B05492F5-E6DB-4C89-80E5-0FFAF26F3F47}" destId="{5AA6A69C-BD8F-494B-9BE8-8017C0039D5A}" srcOrd="11" destOrd="0" presId="urn:microsoft.com/office/officeart/2005/8/layout/radial1"/>
    <dgm:cxn modelId="{1FF29ADA-12F0-495E-AD50-0F418DC45631}" type="presParOf" srcId="{5AA6A69C-BD8F-494B-9BE8-8017C0039D5A}" destId="{F596529B-C877-42E3-A2C8-18BBADEF87E0}" srcOrd="0" destOrd="0" presId="urn:microsoft.com/office/officeart/2005/8/layout/radial1"/>
    <dgm:cxn modelId="{95DCDB5B-716E-4079-92E8-1DB9EF6B5C4A}" type="presParOf" srcId="{B05492F5-E6DB-4C89-80E5-0FFAF26F3F47}" destId="{AD34CE70-ECEC-4C0E-B9AC-DA2B718E7439}" srcOrd="12" destOrd="0" presId="urn:microsoft.com/office/officeart/2005/8/layout/radial1"/>
    <dgm:cxn modelId="{60E3DC39-1D89-4EAC-BA98-416027FE7713}" type="presParOf" srcId="{B05492F5-E6DB-4C89-80E5-0FFAF26F3F47}" destId="{0942FCBD-5815-4B7D-AE73-D1BF8BE4E409}" srcOrd="13" destOrd="0" presId="urn:microsoft.com/office/officeart/2005/8/layout/radial1"/>
    <dgm:cxn modelId="{33691F42-992B-4504-953B-D7238F36C3FA}" type="presParOf" srcId="{0942FCBD-5815-4B7D-AE73-D1BF8BE4E409}" destId="{3051CA17-24F5-4C4C-8605-FECB39BF90FB}" srcOrd="0" destOrd="0" presId="urn:microsoft.com/office/officeart/2005/8/layout/radial1"/>
    <dgm:cxn modelId="{2C71A7AD-C70E-4D1B-A6D8-177305990DC4}" type="presParOf" srcId="{B05492F5-E6DB-4C89-80E5-0FFAF26F3F47}" destId="{6886285C-FB5D-4B6E-918E-CC20E6C36434}" srcOrd="14" destOrd="0" presId="urn:microsoft.com/office/officeart/2005/8/layout/radial1"/>
    <dgm:cxn modelId="{5EA42333-405F-413D-B10A-6B7A7F3DC61D}" type="presParOf" srcId="{B05492F5-E6DB-4C89-80E5-0FFAF26F3F47}" destId="{346B7E28-5606-4A49-8EB1-D1F7DB398099}" srcOrd="15" destOrd="0" presId="urn:microsoft.com/office/officeart/2005/8/layout/radial1"/>
    <dgm:cxn modelId="{57FF3283-B6E2-475A-8517-3B124F2BB4A0}" type="presParOf" srcId="{346B7E28-5606-4A49-8EB1-D1F7DB398099}" destId="{F418C2EE-DD17-4D41-8ADF-5BB11DEF1101}" srcOrd="0" destOrd="0" presId="urn:microsoft.com/office/officeart/2005/8/layout/radial1"/>
    <dgm:cxn modelId="{A72C9A11-0FDC-4010-833C-7491A6E82E7C}" type="presParOf" srcId="{B05492F5-E6DB-4C89-80E5-0FFAF26F3F47}" destId="{F9378B7D-D6EA-454B-8975-56B718957C1E}" srcOrd="16" destOrd="0" presId="urn:microsoft.com/office/officeart/2005/8/layout/radial1"/>
    <dgm:cxn modelId="{1AFC07EE-3B18-41D9-8F30-4364BEBFC708}" type="presParOf" srcId="{B05492F5-E6DB-4C89-80E5-0FFAF26F3F47}" destId="{2B57FDA4-555E-45B2-ADBB-068660474796}" srcOrd="17" destOrd="0" presId="urn:microsoft.com/office/officeart/2005/8/layout/radial1"/>
    <dgm:cxn modelId="{447117CB-0ACF-4DAD-BDCA-31D2B1F54B21}" type="presParOf" srcId="{2B57FDA4-555E-45B2-ADBB-068660474796}" destId="{90655C42-179E-48E5-96D6-CD734E498CF7}" srcOrd="0" destOrd="0" presId="urn:microsoft.com/office/officeart/2005/8/layout/radial1"/>
    <dgm:cxn modelId="{2DC5E1B4-58C6-4E58-BEAD-7A07006B62BD}" type="presParOf" srcId="{B05492F5-E6DB-4C89-80E5-0FFAF26F3F47}" destId="{E69B4916-E47C-4F0B-99C5-6518A0FC4B9D}" srcOrd="1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9968-15A0-42E5-A3F7-7B864C9CB6B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3C433-9A06-42DF-8BF8-1B72416E6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C433-9A06-42DF-8BF8-1B72416E6B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C433-9A06-42DF-8BF8-1B72416E6B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33012cc4c5a106de39346da792a09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82086" cy="601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71600" y="1828800"/>
            <a:ext cx="6918882" cy="92333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304800"/>
            <a:ext cx="35052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ame-design-vector-908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8492"/>
            <a:ext cx="5638800" cy="6861907"/>
          </a:xfrm>
          <a:prstGeom prst="rect">
            <a:avLst/>
          </a:prstGeom>
        </p:spPr>
      </p:pic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99980"/>
            <a:ext cx="4495800" cy="3316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800"/>
            <a:ext cx="304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১.ইহরামবাঁধা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1447800"/>
            <a:ext cx="3429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২.আরাফাতের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rafa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970" y="762000"/>
            <a:ext cx="5107030" cy="3733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57200" y="5029200"/>
            <a:ext cx="8686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জিলহজ্জ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৯তারিখ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১০তারিখ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সুব্‌হে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আরাফাতের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3276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৩.তাওয়াফে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যিয়ারত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105400"/>
            <a:ext cx="8305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যিলহজ্জের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১০,১১,ও১২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বায়তুল্লাহ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শরীফ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সাতবার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প্রদক্ষিন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57200"/>
            <a:ext cx="375666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44196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৫টি।যথাঃ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4114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১.মুযদালিফায়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0"/>
            <a:ext cx="3581400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২.সাফা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পাহাড়দ্বয়ের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সাতবার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positphotos_69456397-stock-photo-saei-safa-marw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1001"/>
            <a:ext cx="4800600" cy="2937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8382000" cy="3205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26670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৩.মিনায়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62000"/>
            <a:ext cx="54102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33600"/>
            <a:ext cx="22860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৪.তাওয়াফে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w-many-types-of-tawaf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870" y="1066800"/>
            <a:ext cx="5569480" cy="4943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33600"/>
            <a:ext cx="2286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৫.মাথার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মুন্ডানো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603011456831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14400"/>
            <a:ext cx="5715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0"/>
            <a:ext cx="4495800" cy="16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28600"/>
            <a:ext cx="3124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152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6477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শর্তাবলি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1676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81600"/>
            <a:ext cx="6019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ওয়াজিবগুলি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ame Side Corner Rectangle 7"/>
          <p:cNvSpPr/>
          <p:nvPr/>
        </p:nvSpPr>
        <p:spPr>
          <a:xfrm>
            <a:off x="533400" y="1143000"/>
            <a:ext cx="3429000" cy="3810000"/>
          </a:xfrm>
          <a:prstGeom prst="snip2Same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4114800" y="1219200"/>
            <a:ext cx="304800" cy="5181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3200400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সাবেকুন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পশ্চিমচাল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আনোয়ারা,চট্টগ্রাম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roque-ornaments-frame-v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8600"/>
            <a:ext cx="4495800" cy="60960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38800" y="2743200"/>
            <a:ext cx="21336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শ্রেণিঃআলিম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১ম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বিষয়ঃফিক্‌হ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১ম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0"/>
            <a:ext cx="4495800" cy="16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28600"/>
            <a:ext cx="3124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6477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১.হজ্জের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1"/>
            <a:ext cx="1295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6019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২.হজ্জের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2667000"/>
            <a:ext cx="11430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খ.৩টি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0" y="2514600"/>
            <a:ext cx="1143000" cy="533400"/>
          </a:xfrm>
          <a:prstGeom prst="roundRect">
            <a:avLst>
              <a:gd name="adj" fmla="val 193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গ.৪টি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57800" y="2667000"/>
            <a:ext cx="10668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ঘ.৬টি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29400" y="2667000"/>
            <a:ext cx="1295400" cy="457200"/>
          </a:xfrm>
          <a:prstGeom prst="roundRect">
            <a:avLst>
              <a:gd name="adj" fmla="val 3693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4343400"/>
            <a:ext cx="990600" cy="381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ক.৫টি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52600" y="4343400"/>
            <a:ext cx="9906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২.৭টি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0" y="4343400"/>
            <a:ext cx="1066800" cy="304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গ.৮টি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572000" y="4343400"/>
            <a:ext cx="1066800" cy="381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ঘ.৬টি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553200" y="4419600"/>
            <a:ext cx="12954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উত্তর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876800" cy="1600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200400"/>
            <a:ext cx="7696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কি?বিস্তারিত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al-frame-design_53876-76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0999"/>
            <a:ext cx="7893790" cy="5610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937304" y="2514601"/>
            <a:ext cx="59112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90600"/>
            <a:ext cx="2667000" cy="3620487"/>
          </a:xfrm>
          <a:prstGeom prst="rect">
            <a:avLst/>
          </a:prstGeom>
        </p:spPr>
      </p:pic>
      <p:pic>
        <p:nvPicPr>
          <p:cNvPr id="8" name="Picture 7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3124200" cy="3581400"/>
          </a:xfrm>
          <a:prstGeom prst="rect">
            <a:avLst/>
          </a:prstGeom>
        </p:spPr>
      </p:pic>
      <p:pic>
        <p:nvPicPr>
          <p:cNvPr id="9" name="Picture 8" descr="bi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828800"/>
            <a:ext cx="1781175" cy="701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953000"/>
            <a:ext cx="3352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638800"/>
            <a:ext cx="25908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সৌদিয়া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4953000"/>
            <a:ext cx="2895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562600"/>
            <a:ext cx="1981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61406 0.0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4800600" y="1219200"/>
            <a:ext cx="3429000" cy="4038600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3581400" cy="3657600"/>
          </a:xfrm>
          <a:prstGeom prst="rect">
            <a:avLst/>
          </a:prstGeom>
          <a:ln w="117475">
            <a:solidFill>
              <a:srgbClr val="FFFF00"/>
            </a:solidFill>
          </a:ln>
        </p:spPr>
      </p:pic>
      <p:pic>
        <p:nvPicPr>
          <p:cNvPr id="3" name="Picture 2" descr="ihra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283845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9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62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33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486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0"/>
            <a:ext cx="35052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_5ab1ea4b638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70104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36220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হজ্জ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2895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85800"/>
            <a:ext cx="4495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19200"/>
            <a:ext cx="3962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8001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সান্নিধ্য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সময়ে,নির্দিষ্ট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পন্থায়,নির্দিষ্ট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যিয়ারতের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</TotalTime>
  <Words>276</Words>
  <Application>Microsoft Office PowerPoint</Application>
  <PresentationFormat>On-screen Show (4:3)</PresentationFormat>
  <Paragraphs>83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108</cp:revision>
  <dcterms:created xsi:type="dcterms:W3CDTF">2006-08-16T00:00:00Z</dcterms:created>
  <dcterms:modified xsi:type="dcterms:W3CDTF">2021-06-08T03:23:35Z</dcterms:modified>
</cp:coreProperties>
</file>