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74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62" r:id="rId24"/>
    <p:sldId id="266" r:id="rId25"/>
    <p:sldId id="267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628D70-FF83-467B-8E6A-16E4A8CF3B7A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B4A21C-3A56-47BA-BD94-C20172C0B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628D70-FF83-467B-8E6A-16E4A8CF3B7A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4A21C-3A56-47BA-BD94-C20172C0B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628D70-FF83-467B-8E6A-16E4A8CF3B7A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4A21C-3A56-47BA-BD94-C20172C0B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628D70-FF83-467B-8E6A-16E4A8CF3B7A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4A21C-3A56-47BA-BD94-C20172C0B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628D70-FF83-467B-8E6A-16E4A8CF3B7A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4A21C-3A56-47BA-BD94-C20172C0B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628D70-FF83-467B-8E6A-16E4A8CF3B7A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4A21C-3A56-47BA-BD94-C20172C0B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628D70-FF83-467B-8E6A-16E4A8CF3B7A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4A21C-3A56-47BA-BD94-C20172C0B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628D70-FF83-467B-8E6A-16E4A8CF3B7A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4A21C-3A56-47BA-BD94-C20172C0B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628D70-FF83-467B-8E6A-16E4A8CF3B7A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4A21C-3A56-47BA-BD94-C20172C0B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628D70-FF83-467B-8E6A-16E4A8CF3B7A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4A21C-3A56-47BA-BD94-C20172C0B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628D70-FF83-467B-8E6A-16E4A8CF3B7A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B4A21C-3A56-47BA-BD94-C20172C0B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628D70-FF83-467B-8E6A-16E4A8CF3B7A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B4A21C-3A56-47BA-BD94-C20172C0B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gratulation ro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285999"/>
            <a:ext cx="2428875" cy="2971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514600"/>
            <a:ext cx="6019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</a:rPr>
              <a:t>স্বাগতম</a:t>
            </a:r>
            <a:endParaRPr lang="en-US" sz="88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2057400"/>
            <a:ext cx="2667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762000"/>
            <a:ext cx="53222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as-IN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as-IN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শরীর পবিত্র </a:t>
            </a: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হওয়া।</a:t>
            </a:r>
            <a:endParaRPr lang="as-IN" sz="6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130" name="AutoShape 2" descr="অজু করার নিয়ম | সুন্নত তরিকায় অজু করার নিয়ম ও পদ্ধতি | daily bahad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অজু করার নিয়ম | সুন্নত তরিকায় অজু করার নিয়ম ও পদ্ধতি | daily bahad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অজু করার নিয়ম | সুন্নত তরিকায় অজু করার নিয়ম ও পদ্ধতি | daily bahad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অজ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7400"/>
            <a:ext cx="6259286" cy="35052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  l 0 0.048  l 0.036 0  l 0 0.048  l 0.036 0  l 0 0.048  l 0.036 0  l 0 0.048  l 0.036 0  l 0 0.048  l 0.036 0  l 0 0.048  l 0.036 0  l 0 0.048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76610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as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পো</a:t>
            </a:r>
            <a:r>
              <a:rPr lang="as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শাক-পরিচ্ছদ পাক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হওয়া।</a:t>
            </a:r>
            <a:endParaRPr lang="as-IN" sz="6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312554_kalerkantho-2020-6-pic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200"/>
            <a:ext cx="5638800" cy="3404426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  l 0 0.048  l 0.036 0  l 0 0.048  l 0.036 0  l 0 0.048  l 0.036 0  l 0 0.048  l 0.036 0  l 0 0.048  l 0.036 0  l 0 0.048  l 0.036 0  l 0 0.048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57200"/>
            <a:ext cx="53078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as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৪. জা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 পাক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হওয়া।</a:t>
            </a:r>
            <a:endParaRPr lang="as-IN" sz="6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6250" y="1978714"/>
            <a:ext cx="8286750" cy="3396303"/>
            <a:chOff x="476250" y="1978714"/>
            <a:chExt cx="8286750" cy="3396303"/>
          </a:xfrm>
        </p:grpSpPr>
        <p:pic>
          <p:nvPicPr>
            <p:cNvPr id="3" name="Picture 2" descr="download (1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250" y="1978714"/>
              <a:ext cx="3943350" cy="3396303"/>
            </a:xfrm>
            <a:prstGeom prst="rect">
              <a:avLst/>
            </a:prstGeom>
          </p:spPr>
        </p:pic>
        <p:pic>
          <p:nvPicPr>
            <p:cNvPr id="4" name="Picture 3" descr="zelenaya-zona-otdiha-lesa-zelenoj-zoni_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2057400"/>
              <a:ext cx="4191000" cy="328225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 l 0 0.036 l 0.036 0 l 0 0.036 l 0.036 0 l 0 0.036 l 0.036 0 l 0 0.036 l 0.036 0 l 0 0.036 l 0.036 0 l 0 0.036 l 0.036 0 l 0 0.036 E" pathEditMode="relative" ptsTypes="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632 0.73636 L -0.27535 0.0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" y="-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533400"/>
            <a:ext cx="35846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as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৫. ছতর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ঢাক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হাদিসের-আলোকে-পোশাক-19081219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33600"/>
            <a:ext cx="6096000" cy="36195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 l 0 0.036 l 0.036 0 l 0 0.036 l 0.036 0 l 0 0.036 l 0.036 0 l 0 0.036 l 0.036 0 l 0 0.036 l 0.036 0 l 0 0.036 l 0.036 0 l 0 0.036 E" pathEditMode="relative" ptsTypes="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88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as-IN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as-IN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কেবলার দিকে মুখ করতে হবে ।</a:t>
            </a:r>
          </a:p>
        </p:txBody>
      </p:sp>
      <p:pic>
        <p:nvPicPr>
          <p:cNvPr id="3" name="Picture 2" descr="3af9e-tumblr_m2gxghjkdo1qeelg7o1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28800"/>
            <a:ext cx="5943600" cy="395414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  l 0 0.048  l 0.036 0  l 0 0.048  l 0.036 0  l 0 0.048  l 0.036 0  l 0 0.048  l 0.036 0  l 0 0.048  l 0.036 0  l 0 0.048  l 0.036 0  l 0 0.048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75632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as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৭. নামাযের নি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 করতে হবে।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3" name="Picture 2" descr="takbir-201810021155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3600"/>
            <a:ext cx="6858000" cy="356616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2808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000" b="1" dirty="0" smtClean="0">
                <a:latin typeface="NikoshBAN" pitchFamily="2" charset="0"/>
                <a:cs typeface="NikoshBAN" pitchFamily="2" charset="0"/>
              </a:rPr>
              <a:t>নামাযের আরকান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  ৬ টি  </a:t>
            </a:r>
            <a:endParaRPr lang="as-IN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676400"/>
            <a:ext cx="66575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as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 তাক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বী</a:t>
            </a:r>
            <a:r>
              <a:rPr lang="as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 তাহরীমা বলা।</a:t>
            </a:r>
          </a:p>
        </p:txBody>
      </p:sp>
      <p:pic>
        <p:nvPicPr>
          <p:cNvPr id="4" name="Picture 3" descr="takbir-201810021155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92552"/>
            <a:ext cx="5867400" cy="305104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533400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as-IN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 কি</a:t>
            </a: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 করা</a:t>
            </a: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6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95846namaj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057400"/>
            <a:ext cx="5486400" cy="331241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685800"/>
            <a:ext cx="54569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as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 কিরআত পাঠ করা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6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981200"/>
            <a:ext cx="3352800" cy="312896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762000"/>
            <a:ext cx="30925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as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৪. রুকূ করা।</a:t>
            </a:r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86000"/>
            <a:ext cx="3276600" cy="187549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752600"/>
            <a:ext cx="60198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76800" y="1219200"/>
            <a:ext cx="4191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28194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সহকারি মৌলভী</a:t>
            </a:r>
            <a:br>
              <a:rPr lang="bn-BD" sz="24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আলিগঞ্জ ইসলামিয়া আলিম মাদ্রসা।</a:t>
            </a:r>
            <a:br>
              <a:rPr lang="bn-BD" sz="24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হিজলা, বরিশাল।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6490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</a:rPr>
              <a:t>শি</a:t>
            </a:r>
            <a:r>
              <a:rPr lang="en-US" sz="3600" b="1" dirty="0" err="1" smtClean="0">
                <a:solidFill>
                  <a:srgbClr val="0070C0"/>
                </a:solidFill>
              </a:rPr>
              <a:t>ক্ষক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পরিচিতি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76400" y="2057400"/>
            <a:ext cx="3823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</a:rPr>
              <a:t>মোঃ আকতার হোসেন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91200" y="1524000"/>
            <a:ext cx="1600200" cy="16002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990600"/>
            <a:ext cx="4318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as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৫. দু'সাজদা করা।</a:t>
            </a:r>
            <a:endParaRPr lang="bn-BD" sz="6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304338_kalerkantho-2019-30-pic-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286000"/>
            <a:ext cx="5726832" cy="345757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08500" y="3346450"/>
          <a:ext cx="127000" cy="165100"/>
        </p:xfrm>
        <a:graphic>
          <a:graphicData uri="http://schemas.openxmlformats.org/presentationml/2006/ole">
            <p:oleObj spid="_x0000_s53250" name="Equation" r:id="rId4" imgW="126720" imgH="164880" progId="Equation.3">
              <p:embed/>
            </p:oleObj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810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as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as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শেষ বৈঠকে তাশাহহুদ পড়তে যতক্ষণ সম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লাগে ততক্ষণ বিলম্ব করা।</a:t>
            </a:r>
          </a:p>
        </p:txBody>
      </p:sp>
      <p:pic>
        <p:nvPicPr>
          <p:cNvPr id="4" name="Picture 3" descr="tashahhud-201911111602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362200"/>
            <a:ext cx="6858000" cy="3566160"/>
          </a:xfrm>
          <a:prstGeom prst="rect">
            <a:avLst/>
          </a:prstGeom>
        </p:spPr>
      </p:pic>
    </p:spTree>
  </p:cSld>
  <p:clrMapOvr>
    <a:masterClrMapping/>
  </p:clrMapOvr>
  <p:transition spd="med" advTm="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166 0.01203 C -0.44166 0.0037 -0.35312 -0.00324 -0.24461 -0.00324 L 0.21111 -0.00324 C 0.3198 -0.00324 0.40834 0.0037 0.40834 0.01203 L 0.40834 0.04741 C 0.40834 0.05574 0.3198 0.06337 0.21111 0.06337 L -0.24461 0.06337 C -0.35312 0.06337 -0.44166 0.05574 -0.44166 0.04741 Z " pathEditMode="relative" rAng="0" ptsTypes="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5908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নামাজের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আরকাম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আহকাম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গুলোকি লিখো ?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0" y="762000"/>
            <a:ext cx="33105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5247382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ক দল নামাজের আহকাম লিখ।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খ দল নামাজের আহকাম লিখ।</a:t>
            </a:r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5600" y="381000"/>
            <a:ext cx="3276600" cy="914400"/>
            <a:chOff x="2895600" y="838200"/>
            <a:chExt cx="3276600" cy="914400"/>
          </a:xfrm>
        </p:grpSpPr>
        <p:sp>
          <p:nvSpPr>
            <p:cNvPr id="4" name="TextBox 3"/>
            <p:cNvSpPr txBox="1"/>
            <p:nvPr/>
          </p:nvSpPr>
          <p:spPr>
            <a:xfrm>
              <a:off x="3352800" y="838200"/>
              <a:ext cx="243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4800" b="1" dirty="0">
                <a:solidFill>
                  <a:srgbClr val="00B0F0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2895600" y="838200"/>
              <a:ext cx="381000" cy="914400"/>
            </a:xfrm>
            <a:prstGeom prst="halfFram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5791200" y="838200"/>
              <a:ext cx="381000" cy="914400"/>
            </a:xfrm>
            <a:prstGeom prst="halfFram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 descr="Khaul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3333554" cy="1981200"/>
          </a:xfrm>
          <a:prstGeom prst="rect">
            <a:avLst/>
          </a:prstGeom>
        </p:spPr>
      </p:pic>
      <p:pic>
        <p:nvPicPr>
          <p:cNvPr id="9" name="Picture 8" descr="image_202328_15750357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00200"/>
            <a:ext cx="3327400" cy="1981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52600" y="3657600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867400" y="3657600"/>
            <a:ext cx="505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খ)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447800" y="4495800"/>
            <a:ext cx="6019800" cy="523220"/>
            <a:chOff x="1295400" y="4495800"/>
            <a:chExt cx="6019800" cy="523220"/>
          </a:xfrm>
        </p:grpSpPr>
        <p:sp>
          <p:nvSpPr>
            <p:cNvPr id="15" name="Rectangle 14"/>
            <p:cNvSpPr/>
            <p:nvPr/>
          </p:nvSpPr>
          <p:spPr>
            <a:xfrm>
              <a:off x="1295400" y="4495800"/>
              <a:ext cx="5943600" cy="457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71600" y="4495800"/>
              <a:ext cx="594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নামাজের আহকাম আরকানগুলো  আলোচনান্তে-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954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u="sng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6670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সময় না হতে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নামাজ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আদায় করলে তুমি তখন কী করবে ?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তাকবিরে তাহরিমা ও হাত উত্তলোনের মধ্যে পার্থক্য কী?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432137"/>
            <a:ext cx="2901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762000" y="2064603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নামাজের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আহকাম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গুলো কি কি লিখো?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4" name="Picture 3" descr="5444.jpg_wh8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110" y="3755951"/>
            <a:ext cx="4344890" cy="3102049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8382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434" name="AutoShape 2" descr="Free Vector | Rose bouquet illust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Free Vector | Rose bouquet illust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590800"/>
            <a:ext cx="3505200" cy="35052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752600" y="2286000"/>
            <a:ext cx="6324600" cy="22098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7432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আকাইদ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ফিকহ</a:t>
            </a:r>
            <a:endParaRPr lang="bn-BD" sz="2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 সপ্তম</a:t>
            </a:r>
          </a:p>
          <a:p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 প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ঞ্চম</a:t>
            </a:r>
          </a:p>
          <a:p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	৪০ মিনিট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7620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90600"/>
            <a:ext cx="30480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0" y="990600"/>
            <a:ext cx="30480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81600" y="26670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 ০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-০৬-২০২১</a:t>
            </a:r>
          </a:p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 সংখ্যাঃ  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</a:t>
            </a:r>
          </a:p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উপস্তিতিঃ ৫০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48200" y="2743200"/>
            <a:ext cx="152400" cy="1524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1752600" y="152400"/>
            <a:ext cx="5181600" cy="106680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76535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ছবিগুলো মনোযোগসহ দেখি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572087766-the-correct-rule-of-prayin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181491" cy="4428586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752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4000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2004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as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নামাযের আহ্কাম 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as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আরকানসমূহঃ</a:t>
            </a:r>
            <a:endParaRPr lang="as-IN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2057400"/>
            <a:ext cx="7391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9144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048000"/>
            <a:ext cx="701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আরকাম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আহকাম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তাকবিরে তাহরিমা কি তা বলতে ও অনুধাবন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143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34 0.55503 L 6.66667E-6 -6.4847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Callout 9"/>
          <p:cNvSpPr/>
          <p:nvPr/>
        </p:nvSpPr>
        <p:spPr>
          <a:xfrm>
            <a:off x="2362200" y="228600"/>
            <a:ext cx="4038600" cy="1066800"/>
          </a:xfrm>
          <a:prstGeom prst="downArrow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14594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নামাযের আহ্কাম বা শর্ত</a:t>
            </a:r>
            <a:r>
              <a:rPr lang="bn-BD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৭ টি  </a:t>
            </a:r>
            <a:endParaRPr lang="as-IN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778675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as-IN" dirty="0" smtClean="0">
                <a:latin typeface="NikoshBAN" pitchFamily="2" charset="0"/>
                <a:cs typeface="NikoshBAN" pitchFamily="2" charset="0"/>
              </a:rPr>
              <a:t> ১.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ওয়াক্ত হওয়া।</a:t>
            </a:r>
            <a:endParaRPr lang="as-IN" dirty="0" smtClean="0">
              <a:latin typeface="NikoshBAN" pitchFamily="2" charset="0"/>
              <a:cs typeface="NikoshBAN" pitchFamily="2" charset="0"/>
            </a:endParaRPr>
          </a:p>
          <a:p>
            <a:pPr fontAlgn="base"/>
            <a:r>
              <a:rPr lang="as-IN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শরীর পবিত্র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হওয়া।</a:t>
            </a:r>
            <a:endParaRPr lang="as-IN" dirty="0" smtClean="0">
              <a:latin typeface="NikoshBAN" pitchFamily="2" charset="0"/>
              <a:cs typeface="NikoshBAN" pitchFamily="2" charset="0"/>
            </a:endParaRPr>
          </a:p>
          <a:p>
            <a:pPr fontAlgn="base"/>
            <a:r>
              <a:rPr lang="as-IN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পো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শাক-পরিচ্ছদ পাক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হওয়া।</a:t>
            </a:r>
            <a:endParaRPr lang="as-IN" dirty="0" smtClean="0">
              <a:latin typeface="NikoshBAN" pitchFamily="2" charset="0"/>
              <a:cs typeface="NikoshBAN" pitchFamily="2" charset="0"/>
            </a:endParaRPr>
          </a:p>
          <a:p>
            <a:pPr fontAlgn="base"/>
            <a:r>
              <a:rPr lang="as-IN" dirty="0" smtClean="0">
                <a:latin typeface="NikoshBAN" pitchFamily="2" charset="0"/>
                <a:cs typeface="NikoshBAN" pitchFamily="2" charset="0"/>
              </a:rPr>
              <a:t>৪. জায়গা পাক হতে হবে।</a:t>
            </a:r>
          </a:p>
          <a:p>
            <a:pPr fontAlgn="base"/>
            <a:r>
              <a:rPr lang="as-IN" dirty="0" smtClean="0">
                <a:latin typeface="NikoshBAN" pitchFamily="2" charset="0"/>
                <a:cs typeface="NikoshBAN" pitchFamily="2" charset="0"/>
              </a:rPr>
              <a:t>৫. ছতর বা ঢাক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base"/>
            <a:r>
              <a:rPr lang="as-IN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কেবলার দিকে মুখ করতে হবে ।</a:t>
            </a:r>
          </a:p>
          <a:p>
            <a:pPr fontAlgn="base"/>
            <a:r>
              <a:rPr lang="as-IN" dirty="0" smtClean="0">
                <a:latin typeface="NikoshBAN" pitchFamily="2" charset="0"/>
                <a:cs typeface="NikoshBAN" pitchFamily="2" charset="0"/>
              </a:rPr>
              <a:t>৭. নামাযের নিয়ত করতে হবে।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4265474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as-IN" dirty="0" smtClean="0">
                <a:latin typeface="NikoshBAN" pitchFamily="2" charset="0"/>
                <a:cs typeface="NikoshBAN" pitchFamily="2" charset="0"/>
              </a:rPr>
              <a:t>১. তাকরীরে তাহরীমা বলা।</a:t>
            </a:r>
          </a:p>
          <a:p>
            <a:pPr fontAlgn="base"/>
            <a:r>
              <a:rPr lang="as-IN" dirty="0" smtClean="0">
                <a:latin typeface="NikoshBAN" pitchFamily="2" charset="0"/>
                <a:cs typeface="NikoshBAN" pitchFamily="2" charset="0"/>
              </a:rPr>
              <a:t>২. কিয়াম করা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dirty="0" smtClean="0">
              <a:latin typeface="NikoshBAN" pitchFamily="2" charset="0"/>
              <a:cs typeface="NikoshBAN" pitchFamily="2" charset="0"/>
            </a:endParaRPr>
          </a:p>
          <a:p>
            <a:pPr fontAlgn="base"/>
            <a:r>
              <a:rPr lang="as-IN" dirty="0" smtClean="0">
                <a:latin typeface="NikoshBAN" pitchFamily="2" charset="0"/>
                <a:cs typeface="NikoshBAN" pitchFamily="2" charset="0"/>
              </a:rPr>
              <a:t>৩. কিরআত পাঠ করা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dirty="0" smtClean="0">
              <a:latin typeface="NikoshBAN" pitchFamily="2" charset="0"/>
              <a:cs typeface="NikoshBAN" pitchFamily="2" charset="0"/>
            </a:endParaRPr>
          </a:p>
          <a:p>
            <a:pPr fontAlgn="base"/>
            <a:r>
              <a:rPr lang="as-IN" dirty="0" smtClean="0">
                <a:latin typeface="NikoshBAN" pitchFamily="2" charset="0"/>
                <a:cs typeface="NikoshBAN" pitchFamily="2" charset="0"/>
              </a:rPr>
              <a:t>৪. রুকূ করা।</a:t>
            </a:r>
          </a:p>
          <a:p>
            <a:pPr fontAlgn="base"/>
            <a:r>
              <a:rPr lang="as-IN" dirty="0" smtClean="0">
                <a:latin typeface="NikoshBAN" pitchFamily="2" charset="0"/>
                <a:cs typeface="NikoshBAN" pitchFamily="2" charset="0"/>
              </a:rPr>
              <a:t>৫. দু'সাজদা করা।</a:t>
            </a:r>
          </a:p>
          <a:p>
            <a:pPr fontAlgn="base"/>
            <a:r>
              <a:rPr lang="as-IN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শেষ বৈঠকে তাশাহহুদ পড়তে যতক্ষণ সময় লাগে ততক্ষণ বিলম্ব করা।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8978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নামাযের আরকান</a:t>
            </a:r>
            <a:r>
              <a:rPr lang="bn-BD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৬ টি  </a:t>
            </a:r>
            <a:endParaRPr lang="as-IN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228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333 0.65495 L 3.33333E-6 3.3857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0.41072 L 6.93889E-18 -5.78168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685800"/>
            <a:ext cx="6324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0600" y="1752600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নামাজ শুরু করার পূর্বে যে কাজ গুলো করা বাধ্যতামূলক তাকে </a:t>
            </a:r>
            <a:r>
              <a:rPr lang="as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নামাযের আহ্কাম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বলে।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নামজ শুরু করার পর যে কাজ গুলো করা বাধ্যতামূলকতাকে </a:t>
            </a:r>
            <a:r>
              <a:rPr lang="as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নামাযের আ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রকান</a:t>
            </a:r>
            <a:r>
              <a:rPr lang="as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 smtClean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685800"/>
            <a:ext cx="739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নামজের </a:t>
            </a:r>
            <a:r>
              <a:rPr lang="as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আহ্কাম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আরকানের সংজ্ঞা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533400"/>
            <a:ext cx="716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নামাযের আহ্কাম বা শর্ত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সমূহের  বর্ণনা  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3048000"/>
            <a:ext cx="40735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0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ওয়াক্ত হওয়া।</a:t>
            </a:r>
            <a:endParaRPr lang="en-US" sz="6000" dirty="0"/>
          </a:p>
        </p:txBody>
      </p:sp>
      <p:pic>
        <p:nvPicPr>
          <p:cNvPr id="10" name="Picture 9" descr="Untitled-1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92" y="2133601"/>
            <a:ext cx="2900958" cy="3352800"/>
          </a:xfrm>
          <a:prstGeom prst="rect">
            <a:avLst/>
          </a:prstGeom>
        </p:spPr>
      </p:pic>
    </p:spTree>
  </p:cSld>
  <p:clrMapOvr>
    <a:masterClrMapping/>
  </p:clrMapOvr>
  <p:transition spd="med" advTm="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111 L 0.17604 0.0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612</TotalTime>
  <Words>312</Words>
  <Application>Microsoft Office PowerPoint</Application>
  <PresentationFormat>On-screen Show (4:3)</PresentationFormat>
  <Paragraphs>68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Concourse</vt:lpstr>
      <vt:lpstr>Equation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স্বগতম</dc:title>
  <dc:creator>User</dc:creator>
  <cp:lastModifiedBy>User</cp:lastModifiedBy>
  <cp:revision>617</cp:revision>
  <dcterms:created xsi:type="dcterms:W3CDTF">2021-06-05T03:14:52Z</dcterms:created>
  <dcterms:modified xsi:type="dcterms:W3CDTF">2021-06-08T05:49:25Z</dcterms:modified>
</cp:coreProperties>
</file>