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6" r:id="rId3"/>
    <p:sldId id="259" r:id="rId4"/>
    <p:sldId id="260" r:id="rId5"/>
    <p:sldId id="265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661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047" autoAdjust="0"/>
    <p:restoredTop sz="97017" autoAdjust="0"/>
  </p:normalViewPr>
  <p:slideViewPr>
    <p:cSldViewPr>
      <p:cViewPr varScale="1">
        <p:scale>
          <a:sx n="114" d="100"/>
          <a:sy n="114" d="100"/>
        </p:scale>
        <p:origin x="-12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0"/>
            <a:ext cx="1004561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      </a:t>
            </a:r>
            <a:endParaRPr lang="en-US" sz="5400" dirty="0" smtClean="0"/>
          </a:p>
          <a:p>
            <a:pPr algn="ctr"/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4" name="Picture 3" descr="ro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56388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6000" dirty="0" err="1" smtClean="0">
                <a:solidFill>
                  <a:srgbClr val="0070C0"/>
                </a:solidFill>
              </a:rPr>
              <a:t>স্বাগতম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685800"/>
            <a:ext cx="5105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32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200" b="1" u="sng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b="1" u="sng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১.হজ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২.হজের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ফরজ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৩.হজের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ফরজগুলো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219200"/>
            <a:ext cx="5562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6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400" dirty="0" smtClean="0"/>
          </a:p>
          <a:p>
            <a:r>
              <a:rPr lang="en-US" sz="4400" dirty="0" smtClean="0"/>
              <a:t>          </a:t>
            </a:r>
            <a:r>
              <a:rPr lang="en-US" sz="7200" dirty="0" err="1" smtClean="0">
                <a:solidFill>
                  <a:srgbClr val="C00000"/>
                </a:solidFill>
              </a:rPr>
              <a:t>ধন্যবাদ</a:t>
            </a:r>
            <a:endParaRPr lang="en-US" sz="7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45 0.13982 C 0.10781 0.05927 0.25625 -0.02106 0.26302 -0.04444 C 0.26979 -0.06782 0.04375 -0.0074 -1.38889E-6 6.2963E-6 " pathEditMode="relative" ptsTypes="aaA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7  -0.018 -0.02133  -0.023 -0.02133  c -0.031 0  -0.063 0.16667  -0.063 0.33333  c 0 -0.084  -0.016 -0.16667  -0.031 -0.16667  c -0.016 0  -0.031 0.084  -0.031 0.16667  c 0 -0.04133  -0.008 -0.084  -0.016 -0.084  c -0.008 0  -0.016 0.04133  -0.016 0.084  c 0 -0.02133  -0.004 -0.04133  -0.008 -0.04133  c -0.004 0  -0.008 0.02133  -0.008 0.04133  c 0 -0.01067  -0.002 -0.02133  -0.004 -0.02133  c -0.001 0  -0.004 0.01067  -0.004 0.02133  c 0 -0.00533  -0.001 -0.01067  -0.002 -0.01067  c 0 -0.00133  -0.002 0.00533  -0.002 0.01067  c 0 -0.00267  0 -0.00533  -0.001 -0.00533  c 0 0.00133  -0.001 0.00267  -0.001 0.00533  c 0 -0.00133  0 -0.00267  0 -0.004  c -0.001 0  -0.001 0.00133  -0.001 0.00267  c -0.001 0  -0.001 -0.00133  -0.001 -0.00267  c -0.001 0  -0.001 0.00133  -0.001 0.00267  E" pathEditMode="relative" ptsTypes="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981200"/>
            <a:ext cx="3429000" cy="230832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92D050"/>
                </a:solidFill>
              </a:rPr>
              <a:t>মহাম্মদ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নাঈম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উদ্দীন</a:t>
            </a:r>
            <a:endParaRPr lang="en-US" dirty="0" smtClean="0">
              <a:solidFill>
                <a:srgbClr val="92D050"/>
              </a:solidFill>
            </a:endParaRPr>
          </a:p>
          <a:p>
            <a:r>
              <a:rPr lang="en-US" dirty="0" err="1" smtClean="0">
                <a:solidFill>
                  <a:srgbClr val="92D050"/>
                </a:solidFill>
              </a:rPr>
              <a:t>প্রভাষক</a:t>
            </a:r>
            <a:r>
              <a:rPr lang="en-US" dirty="0" smtClean="0">
                <a:solidFill>
                  <a:srgbClr val="92D050"/>
                </a:solidFill>
              </a:rPr>
              <a:t>(</a:t>
            </a:r>
            <a:r>
              <a:rPr lang="en-US" dirty="0" err="1" smtClean="0">
                <a:solidFill>
                  <a:srgbClr val="92D050"/>
                </a:solidFill>
              </a:rPr>
              <a:t>আরবি</a:t>
            </a:r>
            <a:r>
              <a:rPr lang="en-US" dirty="0" smtClean="0">
                <a:solidFill>
                  <a:srgbClr val="92D050"/>
                </a:solidFill>
              </a:rPr>
              <a:t>)</a:t>
            </a:r>
          </a:p>
          <a:p>
            <a:r>
              <a:rPr lang="en-US" dirty="0" err="1" smtClean="0">
                <a:solidFill>
                  <a:srgbClr val="92D050"/>
                </a:solidFill>
              </a:rPr>
              <a:t>পশ্চিমচাল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ইসলামিয়া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ফাযিল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মাদরাসা</a:t>
            </a:r>
            <a:endParaRPr lang="en-US" dirty="0" smtClean="0">
              <a:solidFill>
                <a:srgbClr val="92D050"/>
              </a:solidFill>
            </a:endParaRPr>
          </a:p>
          <a:p>
            <a:r>
              <a:rPr lang="en-US" dirty="0" err="1" smtClean="0">
                <a:solidFill>
                  <a:srgbClr val="92D050"/>
                </a:solidFill>
              </a:rPr>
              <a:t>আনোয়ারা,চট্টগ্রাম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মোবাইলঃ০১৮৫২০২৩৪৬৭ 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257800" y="1905000"/>
            <a:ext cx="3352800" cy="25146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err="1" smtClean="0">
                <a:solidFill>
                  <a:srgbClr val="002060"/>
                </a:solidFill>
              </a:rPr>
              <a:t>পাঠ</a:t>
            </a:r>
            <a:r>
              <a:rPr lang="en-US" u="sng" dirty="0" smtClean="0">
                <a:solidFill>
                  <a:srgbClr val="002060"/>
                </a:solidFill>
              </a:rPr>
              <a:t> </a:t>
            </a:r>
            <a:r>
              <a:rPr lang="en-US" u="sng" dirty="0" err="1" smtClean="0">
                <a:solidFill>
                  <a:srgbClr val="002060"/>
                </a:solidFill>
              </a:rPr>
              <a:t>পরিচিতি</a:t>
            </a:r>
            <a:endParaRPr lang="en-US" u="sng" dirty="0" smtClean="0">
              <a:solidFill>
                <a:srgbClr val="002060"/>
              </a:solidFill>
            </a:endParaRPr>
          </a:p>
          <a:p>
            <a:pPr algn="ctr"/>
            <a:endParaRPr lang="en-US" u="sng" dirty="0" smtClean="0">
              <a:solidFill>
                <a:srgbClr val="002060"/>
              </a:solidFill>
            </a:endParaRPr>
          </a:p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বিষয়ঃ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আকাইদ</a:t>
            </a:r>
            <a:r>
              <a:rPr lang="en-US" dirty="0" smtClean="0">
                <a:solidFill>
                  <a:srgbClr val="002060"/>
                </a:solidFill>
              </a:rPr>
              <a:t> ও </a:t>
            </a:r>
            <a:r>
              <a:rPr lang="en-US" dirty="0" err="1" smtClean="0">
                <a:solidFill>
                  <a:srgbClr val="002060"/>
                </a:solidFill>
              </a:rPr>
              <a:t>ফিকহ</a:t>
            </a:r>
            <a:endParaRPr lang="en-US" dirty="0" smtClean="0">
              <a:solidFill>
                <a:srgbClr val="002060"/>
              </a:solidFill>
            </a:endParaRPr>
          </a:p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অধ্যায়ঃহজ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পাঠঃ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হজের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ফরজ</a:t>
            </a:r>
            <a:r>
              <a:rPr lang="en-US" dirty="0" smtClean="0">
                <a:solidFill>
                  <a:srgbClr val="002060"/>
                </a:solidFill>
              </a:rPr>
              <a:t>     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762000"/>
            <a:ext cx="3200400" cy="58477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B0F0"/>
                </a:solidFill>
              </a:rPr>
              <a:t>শিক্ষক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পরিচিতি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ajj-b-11072020-02-20071109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2400"/>
            <a:ext cx="90297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14400"/>
            <a:ext cx="8077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…</a:t>
            </a: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ফরজ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ফরজগুলো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838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হজের</a:t>
            </a:r>
            <a:r>
              <a:rPr lang="en-US" sz="3200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endParaRPr lang="en-US" sz="3200" u="sng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শাব্দিক</a:t>
            </a:r>
            <a:r>
              <a:rPr lang="en-US" sz="32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অর্থঃ</a:t>
            </a:r>
            <a:endParaRPr lang="en-US" sz="3200" b="1" u="sng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হজ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শাব্দিক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ইচ্ছা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পারিভাষিক</a:t>
            </a:r>
            <a:r>
              <a:rPr lang="en-US" sz="32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endParaRPr lang="en-US" sz="3200" b="1" u="sng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পরিভাষায়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সময়ে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নিয়মে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বিধি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বিধান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করাকে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হজ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7" name="Equation" r:id="rId3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0"/>
            <a:ext cx="4419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হজের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ফরজ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যথাঃ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haj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381000"/>
            <a:ext cx="9067800" cy="5943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95600" y="6400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১.ইহরাম </a:t>
            </a:r>
            <a:r>
              <a:rPr lang="en-US" dirty="0" err="1" smtClean="0"/>
              <a:t>বাধা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6412468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২.আরাফার </a:t>
            </a:r>
            <a:r>
              <a:rPr lang="en-US" dirty="0" err="1" smtClean="0"/>
              <a:t>ময়দানে</a:t>
            </a:r>
            <a:r>
              <a:rPr lang="en-US" dirty="0" smtClean="0"/>
              <a:t> </a:t>
            </a:r>
            <a:r>
              <a:rPr lang="en-US" dirty="0" err="1" smtClean="0"/>
              <a:t>অবস্থান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3" name="Picture 2" descr="h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32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64886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৩.তাওয়াফ </a:t>
            </a:r>
            <a:r>
              <a:rPr lang="en-US" dirty="0" err="1" smtClean="0"/>
              <a:t>করা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" name="Picture 2" descr="tawa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55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52400"/>
            <a:ext cx="7315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sz="2400" dirty="0" smtClean="0"/>
          </a:p>
          <a:p>
            <a:pPr marL="342900" indent="-342900" algn="ctr"/>
            <a:r>
              <a:rPr lang="en-US" sz="2400" u="sng" dirty="0" err="1" smtClean="0">
                <a:solidFill>
                  <a:srgbClr val="00B0F0"/>
                </a:solidFill>
              </a:rPr>
              <a:t>একক</a:t>
            </a:r>
            <a:r>
              <a:rPr lang="en-US" sz="2400" u="sng" dirty="0" smtClean="0">
                <a:solidFill>
                  <a:srgbClr val="00B0F0"/>
                </a:solidFill>
              </a:rPr>
              <a:t> </a:t>
            </a:r>
            <a:r>
              <a:rPr lang="en-US" sz="2400" u="sng" dirty="0" err="1" smtClean="0">
                <a:solidFill>
                  <a:srgbClr val="00B0F0"/>
                </a:solidFill>
              </a:rPr>
              <a:t>কাজ</a:t>
            </a:r>
            <a:endParaRPr lang="en-US" sz="2400" u="sng" dirty="0" smtClean="0">
              <a:solidFill>
                <a:srgbClr val="00B0F0"/>
              </a:solidFill>
            </a:endParaRPr>
          </a:p>
          <a:p>
            <a:pPr marL="342900" indent="-342900" algn="ctr"/>
            <a:endParaRPr lang="en-US" sz="2400" u="sng" dirty="0" smtClean="0"/>
          </a:p>
          <a:p>
            <a:pPr marL="342900" indent="-342900"/>
            <a:r>
              <a:rPr lang="en-US" sz="2400" dirty="0" smtClean="0"/>
              <a:t>১.হজ </a:t>
            </a:r>
            <a:r>
              <a:rPr lang="en-US" sz="2400" dirty="0" err="1" smtClean="0"/>
              <a:t>শব্দের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শাব্দিক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অর্থ</a:t>
            </a:r>
            <a:r>
              <a:rPr lang="en-US" sz="2400" dirty="0" smtClean="0"/>
              <a:t> </a:t>
            </a:r>
            <a:r>
              <a:rPr lang="en-US" sz="2400" dirty="0" err="1" smtClean="0"/>
              <a:t>কী</a:t>
            </a:r>
            <a:r>
              <a:rPr lang="en-US" sz="2400" dirty="0" smtClean="0"/>
              <a:t>?</a:t>
            </a:r>
          </a:p>
          <a:p>
            <a:pPr marL="342900" indent="-342900"/>
            <a:endParaRPr lang="en-US" sz="2400" dirty="0" smtClean="0"/>
          </a:p>
          <a:p>
            <a:pPr marL="342900" indent="-342900"/>
            <a:r>
              <a:rPr lang="en-US" sz="2400" dirty="0" smtClean="0"/>
              <a:t>২.হজ </a:t>
            </a:r>
            <a:r>
              <a:rPr lang="en-US" sz="2400" dirty="0" err="1" smtClean="0"/>
              <a:t>এর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পারিভাষিক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অর্থ</a:t>
            </a:r>
            <a:r>
              <a:rPr lang="en-US" sz="2400" dirty="0" smtClean="0"/>
              <a:t> </a:t>
            </a:r>
            <a:r>
              <a:rPr lang="en-US" sz="2400" dirty="0" err="1" smtClean="0"/>
              <a:t>কী</a:t>
            </a:r>
            <a:r>
              <a:rPr lang="en-US" sz="2400" dirty="0" smtClean="0"/>
              <a:t>?</a:t>
            </a:r>
          </a:p>
          <a:p>
            <a:pPr marL="342900" indent="-342900"/>
            <a:r>
              <a:rPr lang="en-US" sz="2400" dirty="0" smtClean="0"/>
              <a:t> </a:t>
            </a:r>
          </a:p>
          <a:p>
            <a:pPr marL="342900" indent="-342900"/>
            <a:r>
              <a:rPr lang="en-US" sz="2400" dirty="0" smtClean="0"/>
              <a:t>৩.হজের </a:t>
            </a:r>
            <a:r>
              <a:rPr lang="en-US" sz="2400" dirty="0" err="1" smtClean="0"/>
              <a:t>ফরজ</a:t>
            </a:r>
            <a:r>
              <a:rPr lang="en-US" sz="2400" dirty="0" smtClean="0"/>
              <a:t> </a:t>
            </a:r>
            <a:r>
              <a:rPr lang="en-US" sz="2400" dirty="0" err="1" smtClean="0"/>
              <a:t>কয়টি</a:t>
            </a:r>
            <a:r>
              <a:rPr lang="en-US" sz="2400" dirty="0" smtClean="0"/>
              <a:t>?</a:t>
            </a:r>
          </a:p>
          <a:p>
            <a:pPr marL="342900" indent="-342900"/>
            <a:endParaRPr lang="en-US" sz="2400" dirty="0" smtClean="0"/>
          </a:p>
          <a:p>
            <a:pPr marL="342900" indent="-342900"/>
            <a:r>
              <a:rPr lang="en-US" sz="2400" dirty="0" smtClean="0"/>
              <a:t>৪.ইহরাম </a:t>
            </a:r>
            <a:r>
              <a:rPr lang="en-US" sz="2400" dirty="0" err="1" smtClean="0"/>
              <a:t>বাধার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বিধান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কী</a:t>
            </a:r>
            <a:r>
              <a:rPr lang="en-US" sz="2400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326</TotalTime>
  <Words>135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Apex</vt:lpstr>
      <vt:lpstr>Equation</vt:lpstr>
      <vt:lpstr>স্বাগতম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53</cp:revision>
  <dcterms:created xsi:type="dcterms:W3CDTF">2006-08-16T00:00:00Z</dcterms:created>
  <dcterms:modified xsi:type="dcterms:W3CDTF">2021-06-07T06:22:27Z</dcterms:modified>
</cp:coreProperties>
</file>