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1" r:id="rId2"/>
    <p:sldId id="288" r:id="rId3"/>
    <p:sldId id="272" r:id="rId4"/>
    <p:sldId id="273" r:id="rId5"/>
    <p:sldId id="282" r:id="rId6"/>
    <p:sldId id="284" r:id="rId7"/>
    <p:sldId id="285" r:id="rId8"/>
    <p:sldId id="286" r:id="rId9"/>
    <p:sldId id="290" r:id="rId10"/>
    <p:sldId id="287" r:id="rId11"/>
    <p:sldId id="292" r:id="rId12"/>
    <p:sldId id="26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38" autoAdjust="0"/>
  </p:normalViewPr>
  <p:slideViewPr>
    <p:cSldViewPr>
      <p:cViewPr varScale="1">
        <p:scale>
          <a:sx n="69" d="100"/>
          <a:sy n="69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17EE-4B72-4C7F-8B24-863A471BCA5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2044-F7C3-4293-868A-D5D534E90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7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7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893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63" y="0"/>
            <a:ext cx="12218126" cy="6858000"/>
            <a:chOff x="-26126" y="41366"/>
            <a:chExt cx="12218126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126" y="41366"/>
              <a:ext cx="12218126" cy="68580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13211" y="1628439"/>
              <a:ext cx="11887200" cy="45089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700" dirty="0" err="1" smtClean="0"/>
                <a:t>স্বাগতম</a:t>
              </a:r>
              <a:endParaRPr lang="en-US" sz="28700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5" t="56440" r="12519" b="23958"/>
          <a:stretch/>
        </p:blipFill>
        <p:spPr>
          <a:xfrm>
            <a:off x="228599" y="2202871"/>
            <a:ext cx="11709401" cy="175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1343" y="972234"/>
            <a:ext cx="3542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1026" name="Picture 2" descr="ডেঙ্গু-চিকুনগুনিয়া প্রতিরোধে জনসচেতনতা বাড়াতে ডিএনসিসির রোড-শ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3962400"/>
            <a:ext cx="69361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রোনাভাইরাস প্রতিরোধে জনসচেতনত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22" y="3962400"/>
            <a:ext cx="521976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vel 10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5" t="19792" r="12519" b="49526"/>
          <a:stretch/>
        </p:blipFill>
        <p:spPr>
          <a:xfrm>
            <a:off x="247035" y="3872346"/>
            <a:ext cx="1172564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035" y="3200401"/>
            <a:ext cx="3542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6" y="178012"/>
            <a:ext cx="4585855" cy="310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53" y="178014"/>
            <a:ext cx="4401699" cy="31522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963400" cy="6567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" y="5715000"/>
            <a:ext cx="11353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প্রশ্নঃ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স্বাস্থ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লিখে আনবে।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304800"/>
            <a:ext cx="3933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bn-IN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2192000" cy="30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7926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562100" y="1950690"/>
            <a:ext cx="90678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9pPr>
          </a:lstStyle>
          <a:p>
            <a:pPr algn="ctr"/>
            <a:r>
              <a:rPr lang="en-US" sz="19900" dirty="0" err="1">
                <a:solidFill>
                  <a:srgbClr val="0000CC"/>
                </a:solidFill>
              </a:rPr>
              <a:t>ধন্যবাদ</a:t>
            </a:r>
            <a:endParaRPr lang="en-US" sz="19900" dirty="0">
              <a:solidFill>
                <a:srgbClr val="0000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vel 10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075" y="290394"/>
            <a:ext cx="1513891" cy="4054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31" y="48682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/>
              <a:t>মোঃ</a:t>
            </a:r>
            <a:r>
              <a:rPr lang="en-US" sz="3600" dirty="0"/>
              <a:t> </a:t>
            </a:r>
            <a:r>
              <a:rPr lang="en-US" sz="3600" dirty="0" err="1"/>
              <a:t>মজিবর</a:t>
            </a:r>
            <a:r>
              <a:rPr lang="en-US" sz="3600" dirty="0"/>
              <a:t> </a:t>
            </a:r>
            <a:r>
              <a:rPr lang="en-US" sz="3600" dirty="0" err="1"/>
              <a:t>রহমান</a:t>
            </a:r>
            <a:endParaRPr lang="en-US" sz="3600" dirty="0"/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1" y="100707"/>
            <a:ext cx="4833520" cy="4690517"/>
          </a:xfrm>
          <a:prstGeom prst="rect">
            <a:avLst/>
          </a:prstGeom>
        </p:spPr>
      </p:pic>
      <p:pic>
        <p:nvPicPr>
          <p:cNvPr id="1026" name="Picture 2" descr="https://o.remove.bg/downloads/4fc58e2c-686b-412e-b1d0-97b937e8829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83" y="695861"/>
            <a:ext cx="2283582" cy="63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004" t="15435" r="33389" b="5776"/>
          <a:stretch/>
        </p:blipFill>
        <p:spPr>
          <a:xfrm>
            <a:off x="6483168" y="228600"/>
            <a:ext cx="2750887" cy="35211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48400" y="3983687"/>
            <a:ext cx="52666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</p:txBody>
      </p:sp>
      <p:sp>
        <p:nvSpPr>
          <p:cNvPr id="15" name="Bevel 14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5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8738"/>
            <a:ext cx="4953000" cy="1295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bn-IN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088" t="27083" r="28331" b="18750"/>
          <a:stretch/>
        </p:blipFill>
        <p:spPr>
          <a:xfrm>
            <a:off x="152400" y="1828800"/>
            <a:ext cx="6566557" cy="48093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0" y="3124200"/>
            <a:ext cx="518160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স্বাস্থ্যবিজ্ঞান </a:t>
            </a:r>
          </a:p>
          <a:p>
            <a:pPr algn="ctr"/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403" y="1823804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524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5905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/>
              <a:t>এই পাঠশেষে শিক্ষার্থীরা</a:t>
            </a:r>
            <a:r>
              <a:rPr lang="en-US" sz="3600" b="1" dirty="0"/>
              <a:t>…</a:t>
            </a:r>
            <a:r>
              <a:rPr lang="en-US" sz="3600" dirty="0"/>
              <a:t>..</a:t>
            </a:r>
            <a:endParaRPr lang="as-I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1104900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স্বাস্থ্যবিজ্ঞান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চিন্হ্নিত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818" y="3502037"/>
            <a:ext cx="1127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WHO </a:t>
            </a:r>
            <a:r>
              <a:rPr lang="as-IN" sz="3200" dirty="0">
                <a:solidFill>
                  <a:srgbClr val="050505"/>
                </a:solidFill>
                <a:latin typeface="inherit"/>
              </a:rPr>
              <a:t>কতৃক ১৯৪৮ ঘোষিত সংজ্ঞা অনুযায়ী,</a:t>
            </a:r>
          </a:p>
          <a:p>
            <a:r>
              <a:rPr lang="as-IN" sz="3200" dirty="0">
                <a:solidFill>
                  <a:srgbClr val="050505"/>
                </a:solidFill>
                <a:latin typeface="inherit"/>
              </a:rPr>
              <a:t>" স্বাস্থ্য বলতে সম্পূর্ণ শারীরিক, মানসিক, এবং সামাজিক কল্যাণবোধকে বোঝায়। শুধু রোগ বা দূর্বলতার অনুপস্থিতিকেই স্বাস্থ্য বলেনা। "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38800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565656"/>
                </a:solidFill>
                <a:latin typeface="Arial" panose="020B0604020202020204" pitchFamily="34" charset="0"/>
              </a:rPr>
              <a:t>স্বাস্থ্য মানে হল শারীরিক, মানসিক ও সামাজিক ভাবে সুস্থ থাকা 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52301" y="2878902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rgbClr val="FF0000"/>
                </a:solidFill>
                <a:latin typeface="Arial" panose="020B0604020202020204" pitchFamily="34" charset="0"/>
              </a:rPr>
              <a:t>স্বাস্থ্য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937" y="1149964"/>
            <a:ext cx="839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শরীরে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দীর্ঘ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লাভের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বিষয়াদি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হয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48937" y="387161"/>
            <a:ext cx="259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স্বাস্থ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বিজ্ঞান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95885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কোভিড</a:t>
            </a:r>
            <a:r>
              <a:rPr lang="en-US" sz="2800" dirty="0" smtClean="0"/>
              <a:t> - </a:t>
            </a:r>
            <a:r>
              <a:rPr lang="en-US" sz="2800" dirty="0" smtClean="0"/>
              <a:t>১৯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ভাইরাস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সংক্রমন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91" t="15625" r="12519" b="50000"/>
          <a:stretch/>
        </p:blipFill>
        <p:spPr>
          <a:xfrm>
            <a:off x="301987" y="2438400"/>
            <a:ext cx="11637818" cy="3483964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3542" r="13104" b="62500"/>
          <a:stretch/>
        </p:blipFill>
        <p:spPr>
          <a:xfrm>
            <a:off x="304801" y="2286000"/>
            <a:ext cx="11655786" cy="356398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25000" r="12519" b="51997"/>
          <a:stretch/>
        </p:blipFill>
        <p:spPr>
          <a:xfrm>
            <a:off x="247713" y="2465050"/>
            <a:ext cx="11724284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066800"/>
            <a:ext cx="3542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044974"/>
            <a:ext cx="2837078" cy="277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55" y="3864680"/>
            <a:ext cx="4202446" cy="29389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48923" r="12519" b="19792"/>
          <a:stretch/>
        </p:blipFill>
        <p:spPr>
          <a:xfrm>
            <a:off x="263235" y="4128653"/>
            <a:ext cx="1180048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49" y="2175653"/>
            <a:ext cx="3728904" cy="196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181175"/>
            <a:ext cx="3860452" cy="1965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" y="67687"/>
            <a:ext cx="5314348" cy="37189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0"/>
            <a:ext cx="12192000" cy="152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855" y="6719455"/>
            <a:ext cx="12192000" cy="152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-3324029" y="3319229"/>
            <a:ext cx="6871856" cy="233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8647293" y="3319229"/>
            <a:ext cx="6871856" cy="233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7301" y="3477494"/>
            <a:ext cx="3542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5" name="Bevel 14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1273</TotalTime>
  <Words>163</Words>
  <Application>Microsoft Office PowerPoint</Application>
  <PresentationFormat>Widescreen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Georgia</vt:lpstr>
      <vt:lpstr>inherit</vt:lpstr>
      <vt:lpstr>Narkisim</vt:lpstr>
      <vt:lpstr>NikoshBAN</vt:lpstr>
      <vt:lpstr>Trebuchet MS</vt:lpstr>
      <vt:lpstr>Vrinda</vt:lpstr>
      <vt:lpstr>Wingdings</vt:lpstr>
      <vt:lpstr>Slipstream</vt:lpstr>
      <vt:lpstr>PowerPoint Presentation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CHESC</dc:creator>
  <cp:lastModifiedBy>B M High School</cp:lastModifiedBy>
  <cp:revision>209</cp:revision>
  <dcterms:created xsi:type="dcterms:W3CDTF">2006-08-16T00:00:00Z</dcterms:created>
  <dcterms:modified xsi:type="dcterms:W3CDTF">2021-06-08T14:04:16Z</dcterms:modified>
</cp:coreProperties>
</file>