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9" r:id="rId4"/>
    <p:sldId id="260" r:id="rId5"/>
    <p:sldId id="263" r:id="rId6"/>
    <p:sldId id="262" r:id="rId7"/>
    <p:sldId id="278" r:id="rId8"/>
    <p:sldId id="277" r:id="rId9"/>
    <p:sldId id="276" r:id="rId10"/>
    <p:sldId id="282" r:id="rId11"/>
    <p:sldId id="281" r:id="rId12"/>
    <p:sldId id="257" r:id="rId13"/>
    <p:sldId id="275" r:id="rId14"/>
    <p:sldId id="272" r:id="rId15"/>
    <p:sldId id="270" r:id="rId16"/>
    <p:sldId id="274" r:id="rId17"/>
    <p:sldId id="271" r:id="rId18"/>
    <p:sldId id="269" r:id="rId19"/>
    <p:sldId id="279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3628D3-B077-44E1-9155-54E8C0268185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4E06F7-F4C5-4663-B033-FF93797FA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self%20introducing%20song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33675"/>
            <a:ext cx="6172200" cy="3895725"/>
          </a:xfrm>
          <a:prstGeom prst="rect">
            <a:avLst/>
          </a:prstGeom>
        </p:spPr>
      </p:pic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1"/>
            <a:ext cx="6858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080C7C-DA88-4278-AC9E-322D0F878385}"/>
              </a:ext>
            </a:extLst>
          </p:cNvPr>
          <p:cNvSpPr txBox="1"/>
          <p:nvPr/>
        </p:nvSpPr>
        <p:spPr>
          <a:xfrm>
            <a:off x="2133600" y="4341674"/>
            <a:ext cx="640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Gentleman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male or young man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28600"/>
            <a:ext cx="3111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5" name="Picture 4" descr="imag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6324600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080C7C-DA88-4278-AC9E-322D0F878385}"/>
              </a:ext>
            </a:extLst>
          </p:cNvPr>
          <p:cNvSpPr txBox="1"/>
          <p:nvPr/>
        </p:nvSpPr>
        <p:spPr>
          <a:xfrm>
            <a:off x="2133600" y="4341674"/>
            <a:ext cx="640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non-governmental organization.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28600"/>
            <a:ext cx="3111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124200" cy="2895600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1600"/>
            <a:ext cx="3352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0200" y="76200"/>
            <a:ext cx="6019800" cy="990600"/>
          </a:xfrm>
          <a:prstGeom prst="horizontalScroll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Teacher’s loud reading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143000"/>
            <a:ext cx="49530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20190312_123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3276600" cy="4572000"/>
          </a:xfrm>
          <a:prstGeom prst="ellipse">
            <a:avLst/>
          </a:prstGeom>
          <a:solidFill>
            <a:schemeClr val="accent1"/>
          </a:solidFill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8600" y="5715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Students repeat after teacher. And they will put their finger under the line.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228600"/>
            <a:ext cx="7696200" cy="1371600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Listen to the audio carefully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5181600"/>
            <a:ext cx="7772400" cy="1371600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Open your book and put your finger under the line.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6400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52400"/>
            <a:ext cx="2143125" cy="2143125"/>
          </a:xfrm>
          <a:prstGeom prst="ellipse">
            <a:avLst/>
          </a:prstGeom>
          <a:ln w="63500" cap="rnd">
            <a:gradFill>
              <a:gsLst>
                <a:gs pos="0">
                  <a:srgbClr val="FF000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{ACCD295B-49A5-49F6-B97D-FBB8CEB19380}_counsel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643" y="76200"/>
            <a:ext cx="2409157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olded Corner 3"/>
          <p:cNvSpPr/>
          <p:nvPr/>
        </p:nvSpPr>
        <p:spPr>
          <a:xfrm>
            <a:off x="990600" y="2438400"/>
            <a:ext cx="7543800" cy="3962400"/>
          </a:xfrm>
          <a:prstGeom prst="foldedCorner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 will tell the students to read the text silently. I will check if the students are reading correctly.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905000" cy="13716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Left Arrow 2"/>
          <p:cNvSpPr/>
          <p:nvPr/>
        </p:nvSpPr>
        <p:spPr>
          <a:xfrm>
            <a:off x="2133600" y="228600"/>
            <a:ext cx="3962400" cy="1143000"/>
          </a:xfrm>
          <a:prstGeom prst="leftArrow">
            <a:avLst/>
          </a:prstGeom>
          <a:noFill/>
          <a:ln w="508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828800"/>
            <a:ext cx="701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Teacher will ask two students in front and tell them to read aloud. And all the students to sit in their seats and read aloud together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" name="Picture 4" descr="e388fb76b7bc08ea338c25bb955ecb6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728972"/>
            <a:ext cx="2209800" cy="19004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-drawings_csp14490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1371600" cy="12954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648200"/>
            <a:ext cx="19050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861006-961E-42CA-A529-10F6DBF0EE5B}"/>
              </a:ext>
            </a:extLst>
          </p:cNvPr>
          <p:cNvSpPr txBox="1"/>
          <p:nvPr/>
        </p:nvSpPr>
        <p:spPr>
          <a:xfrm>
            <a:off x="1683027" y="282714"/>
            <a:ext cx="426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5" name="Left Arrow 4"/>
          <p:cNvSpPr/>
          <p:nvPr/>
        </p:nvSpPr>
        <p:spPr>
          <a:xfrm>
            <a:off x="1600200" y="76200"/>
            <a:ext cx="3962400" cy="1219200"/>
          </a:xfrm>
          <a:prstGeom prst="leftArrow">
            <a:avLst/>
          </a:prstGeom>
          <a:noFill/>
          <a:ln w="508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32-Point Star 5"/>
          <p:cNvSpPr/>
          <p:nvPr/>
        </p:nvSpPr>
        <p:spPr>
          <a:xfrm>
            <a:off x="609600" y="1828800"/>
            <a:ext cx="10668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80671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is a language club?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794808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Language club is a place where anyone can learn and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language properly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32-Point Star 8"/>
          <p:cNvSpPr/>
          <p:nvPr/>
        </p:nvSpPr>
        <p:spPr>
          <a:xfrm>
            <a:off x="762000" y="365760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37057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can we do in a Language Club?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70576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 a Language Club We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speaking any language.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1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100"/>
                            </p:stCondLst>
                            <p:childTnLst>
                              <p:par>
                                <p:cTn id="4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7" grpId="1"/>
      <p:bldP spid="8" grpId="0"/>
      <p:bldP spid="9" grpId="0" animBg="1"/>
      <p:bldP spid="10" grpId="0"/>
      <p:bldP spid="10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"/>
            <a:ext cx="25146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2-Point Star 3"/>
          <p:cNvSpPr/>
          <p:nvPr/>
        </p:nvSpPr>
        <p:spPr>
          <a:xfrm>
            <a:off x="609600" y="2057400"/>
            <a:ext cx="10668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057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Any of you belong to a language club?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609600" y="3505200"/>
            <a:ext cx="10668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5052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If any student is a member of language club then what do you do there?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user\Downloads\-drawings_csp14490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286000" cy="12954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mage-asse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4572000"/>
            <a:ext cx="42291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1371600" cy="1524000"/>
          </a:xfrm>
          <a:prstGeom prst="ellipse">
            <a:avLst/>
          </a:prstGeom>
          <a:ln w="63500" cap="rnd">
            <a:gradFill>
              <a:gsLst>
                <a:gs pos="0">
                  <a:srgbClr val="00B0F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Left Arrow 3"/>
          <p:cNvSpPr/>
          <p:nvPr/>
        </p:nvSpPr>
        <p:spPr>
          <a:xfrm>
            <a:off x="3581400" y="457200"/>
            <a:ext cx="4191000" cy="1219200"/>
          </a:xfrm>
          <a:prstGeom prst="leftArrow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Individual work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3622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have you learned from today’s lesson? </a:t>
            </a:r>
            <a:endParaRPr lang="en-US" sz="4000" b="1" dirty="0"/>
          </a:p>
        </p:txBody>
      </p:sp>
      <p:sp>
        <p:nvSpPr>
          <p:cNvPr id="8" name="7-Point Star 7"/>
          <p:cNvSpPr/>
          <p:nvPr/>
        </p:nvSpPr>
        <p:spPr>
          <a:xfrm>
            <a:off x="685800" y="2209800"/>
            <a:ext cx="1371600" cy="1066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36576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We’ve learnt about a Language Club today.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7010400" cy="6553200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3352800" y="1371600"/>
            <a:ext cx="3657600" cy="1066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Homework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096161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Read the text E at home.</a:t>
            </a:r>
            <a:endParaRPr lang="en-US" sz="4000" b="1" dirty="0"/>
          </a:p>
        </p:txBody>
      </p:sp>
      <p:pic>
        <p:nvPicPr>
          <p:cNvPr id="9" name="Picture 8" descr="3Th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2672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butterfly-image-03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66800"/>
            <a:ext cx="857250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83403"/>
            <a:ext cx="2271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user\Downloads\20201016_2347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14400"/>
            <a:ext cx="2286000" cy="19812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81000" y="303734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latin typeface="Arial Black" pitchFamily="34" charset="0"/>
              </a:rPr>
              <a:t>Achia</a:t>
            </a:r>
            <a:r>
              <a:rPr lang="en-US" sz="2800" b="1" i="1" dirty="0" smtClean="0">
                <a:latin typeface="Arial Black" pitchFamily="34" charset="0"/>
              </a:rPr>
              <a:t> Begum</a:t>
            </a:r>
          </a:p>
          <a:p>
            <a:pPr algn="ctr"/>
            <a:r>
              <a:rPr lang="en-US" sz="2800" b="1" i="1" dirty="0" smtClean="0">
                <a:latin typeface="Arial Black" pitchFamily="34" charset="0"/>
              </a:rPr>
              <a:t>Head Teacher</a:t>
            </a:r>
          </a:p>
          <a:p>
            <a:pPr algn="ctr"/>
            <a:r>
              <a:rPr lang="en-US" sz="2800" b="1" i="1" dirty="0" err="1" smtClean="0">
                <a:latin typeface="Arial Black" pitchFamily="34" charset="0"/>
              </a:rPr>
              <a:t>Uttarsur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en-US" sz="2800" b="1" i="1" dirty="0" err="1" smtClean="0">
                <a:latin typeface="Arial Black" pitchFamily="34" charset="0"/>
              </a:rPr>
              <a:t>k.c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en-US" sz="2800" b="1" i="1" dirty="0" err="1" smtClean="0">
                <a:latin typeface="Arial Black" pitchFamily="34" charset="0"/>
              </a:rPr>
              <a:t>Govt</a:t>
            </a:r>
            <a:r>
              <a:rPr lang="en-US" sz="2800" b="1" i="1" dirty="0" smtClean="0">
                <a:latin typeface="Arial Black" pitchFamily="34" charset="0"/>
              </a:rPr>
              <a:t>’ Primary School</a:t>
            </a:r>
          </a:p>
          <a:p>
            <a:pPr algn="ctr"/>
            <a:r>
              <a:rPr lang="en-US" sz="2800" b="1" i="1" dirty="0" err="1" smtClean="0">
                <a:latin typeface="Arial Black" pitchFamily="34" charset="0"/>
              </a:rPr>
              <a:t>Sreemangal,Moulvibazar</a:t>
            </a:r>
            <a:r>
              <a:rPr lang="en-US" sz="2800" b="1" i="1" dirty="0" smtClean="0">
                <a:latin typeface="Arial Black" pitchFamily="34" charset="0"/>
              </a:rPr>
              <a:t>.</a:t>
            </a:r>
            <a:endParaRPr lang="en-US" sz="2800" b="1" i="1" dirty="0">
              <a:latin typeface="Arial Black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990600"/>
            <a:ext cx="2438400" cy="4191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800600" y="5370493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Arial Black" pitchFamily="34" charset="0"/>
              </a:rPr>
              <a:t>English For Today</a:t>
            </a:r>
          </a:p>
          <a:p>
            <a:pPr algn="ctr"/>
            <a:r>
              <a:rPr lang="en-US" sz="2800" b="1" i="1" dirty="0" smtClean="0">
                <a:latin typeface="Arial Black" pitchFamily="34" charset="0"/>
              </a:rPr>
              <a:t>Class:5</a:t>
            </a:r>
            <a:endParaRPr lang="en-US" sz="2800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06e715fc8dcc0bf3f14f4f55bcc30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57400"/>
            <a:ext cx="6379048" cy="4648200"/>
          </a:xfrm>
          <a:prstGeom prst="rect">
            <a:avLst/>
          </a:prstGeom>
        </p:spPr>
      </p:pic>
      <p:pic>
        <p:nvPicPr>
          <p:cNvPr id="3" name="Picture 2" descr="8730346becaa5efa27895b9d8e50464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62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5A1051-FE2A-430B-B753-5AB9D2F00F0C}"/>
              </a:ext>
            </a:extLst>
          </p:cNvPr>
          <p:cNvSpPr txBox="1"/>
          <p:nvPr/>
        </p:nvSpPr>
        <p:spPr>
          <a:xfrm>
            <a:off x="1371600" y="76200"/>
            <a:ext cx="670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Students will be able to</a:t>
            </a:r>
            <a:endParaRPr lang="en-US" sz="4000" b="1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3E6504C-41FE-4037-85AF-EAA14BCCED4C}"/>
              </a:ext>
            </a:extLst>
          </p:cNvPr>
          <p:cNvSpPr/>
          <p:nvPr/>
        </p:nvSpPr>
        <p:spPr>
          <a:xfrm>
            <a:off x="304800" y="2362200"/>
            <a:ext cx="927651" cy="815016"/>
          </a:xfrm>
          <a:prstGeom prst="ellipse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076271"/>
            <a:ext cx="76962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Understand questions about family and friends of students . </a:t>
            </a:r>
            <a:endParaRPr lang="en-US" sz="3600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67CFB69-5977-4791-998C-F4B2A70EE2B8}"/>
              </a:ext>
            </a:extLst>
          </p:cNvPr>
          <p:cNvSpPr/>
          <p:nvPr/>
        </p:nvSpPr>
        <p:spPr>
          <a:xfrm>
            <a:off x="381000" y="3604584"/>
            <a:ext cx="927651" cy="815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620869"/>
            <a:ext cx="68580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Ask and answer Wh questions.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A7E3846-BF53-4E81-8DA8-1BFB22F1761C}"/>
              </a:ext>
            </a:extLst>
          </p:cNvPr>
          <p:cNvSpPr/>
          <p:nvPr/>
        </p:nvSpPr>
        <p:spPr>
          <a:xfrm>
            <a:off x="381000" y="4707833"/>
            <a:ext cx="913440" cy="85476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4572000"/>
            <a:ext cx="7162800" cy="120032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 paragraphs , dialogues stories , letters and other texts 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lf introducing s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2057400"/>
            <a:ext cx="8991600" cy="48006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752600" y="0"/>
            <a:ext cx="6324600" cy="1981200"/>
          </a:xfrm>
          <a:prstGeom prst="cloudCallout">
            <a:avLst>
              <a:gd name="adj1" fmla="val 275"/>
              <a:gd name="adj2" fmla="val 46406"/>
            </a:avLst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Good morning. Let’s sing a  song.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43" t="35038" r="5746" b="10036"/>
          <a:stretch/>
        </p:blipFill>
        <p:spPr>
          <a:xfrm>
            <a:off x="685800" y="1447800"/>
            <a:ext cx="7924800" cy="41148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83580C-0FED-4434-A24A-DE0160229E36}"/>
              </a:ext>
            </a:extLst>
          </p:cNvPr>
          <p:cNvSpPr txBox="1"/>
          <p:nvPr/>
        </p:nvSpPr>
        <p:spPr>
          <a:xfrm>
            <a:off x="1828800" y="228600"/>
            <a:ext cx="5984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5F093B-0159-4667-A22F-D1A4935B0E35}"/>
              </a:ext>
            </a:extLst>
          </p:cNvPr>
          <p:cNvSpPr txBox="1"/>
          <p:nvPr/>
        </p:nvSpPr>
        <p:spPr>
          <a:xfrm>
            <a:off x="1752600" y="5525869"/>
            <a:ext cx="626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-1066800"/>
            <a:ext cx="586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are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Tamal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-1219200"/>
            <a:ext cx="8610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in the Town Hall Language Club.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-685800"/>
            <a:ext cx="6934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the new person there?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-914400"/>
            <a:ext cx="7391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Andy Smith is the new person there.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-990600"/>
            <a:ext cx="5257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he reading?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-1066800"/>
            <a:ext cx="8001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is reading a book about Bangladesh.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-1066800"/>
            <a:ext cx="4343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are they?.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-990600"/>
            <a:ext cx="586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Tamal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2322E-6 L 0.0375 0.982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4653E-6 L -0.00417 0.915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95E-6 L 0.00834 0.965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5578E-6 L 0.00417 0.9380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-0.00417 0.8936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2322E-6 L 0.0125 0.94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8834E-6 L 0.00416 0.9158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3053 L -0.05417 0.94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91A36A-87ED-4DA2-A237-63AD08FEC9E4}"/>
              </a:ext>
            </a:extLst>
          </p:cNvPr>
          <p:cNvSpPr txBox="1"/>
          <p:nvPr/>
        </p:nvSpPr>
        <p:spPr>
          <a:xfrm>
            <a:off x="1222513" y="127337"/>
            <a:ext cx="7083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 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A41F4D-ECE4-454C-B9D6-87DE26399B26}"/>
              </a:ext>
            </a:extLst>
          </p:cNvPr>
          <p:cNvSpPr txBox="1"/>
          <p:nvPr/>
        </p:nvSpPr>
        <p:spPr>
          <a:xfrm>
            <a:off x="1729413" y="1447800"/>
            <a:ext cx="4976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-One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Lesson:4-5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DCAAD6-9860-44BC-BFB1-3872FB493218}"/>
              </a:ext>
            </a:extLst>
          </p:cNvPr>
          <p:cNvSpPr txBox="1"/>
          <p:nvPr/>
        </p:nvSpPr>
        <p:spPr>
          <a:xfrm>
            <a:off x="914400" y="3200162"/>
            <a:ext cx="66327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Hello!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no:4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77d7f284af3fe4d89194b08f625fdbe898d90d80r1-249-221_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114800"/>
            <a:ext cx="3124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132BD9-C578-4E1D-9DF4-20DB9BD8682C}"/>
              </a:ext>
            </a:extLst>
          </p:cNvPr>
          <p:cNvSpPr txBox="1"/>
          <p:nvPr/>
        </p:nvSpPr>
        <p:spPr>
          <a:xfrm>
            <a:off x="3429000" y="76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948E4A-5094-4563-9658-54411BAB24C0}"/>
              </a:ext>
            </a:extLst>
          </p:cNvPr>
          <p:cNvSpPr txBox="1"/>
          <p:nvPr/>
        </p:nvSpPr>
        <p:spPr>
          <a:xfrm>
            <a:off x="1981200" y="4027944"/>
            <a:ext cx="7162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 Hall Language Club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club where anyone can learn and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English language properly 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80783"/>
            <a:ext cx="6248400" cy="3005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138916"/>
            <a:ext cx="525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person</a:t>
            </a:r>
          </a:p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 new</a:t>
            </a:r>
            <a:endParaRPr lang="en-US" sz="40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6019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132BD9-C578-4E1D-9DF4-20DB9BD8682C}"/>
              </a:ext>
            </a:extLst>
          </p:cNvPr>
          <p:cNvSpPr txBox="1"/>
          <p:nvPr/>
        </p:nvSpPr>
        <p:spPr>
          <a:xfrm>
            <a:off x="3200400" y="44975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080C7C-DA88-4278-AC9E-322D0F878385}"/>
              </a:ext>
            </a:extLst>
          </p:cNvPr>
          <p:cNvSpPr txBox="1"/>
          <p:nvPr/>
        </p:nvSpPr>
        <p:spPr>
          <a:xfrm>
            <a:off x="2133600" y="4341674"/>
            <a:ext cx="640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man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teenager or a adult male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943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352800" y="228600"/>
            <a:ext cx="3111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1577</TotalTime>
  <Words>378</Words>
  <Application>Microsoft Office PowerPoint</Application>
  <PresentationFormat>On-screen Show (4:3)</PresentationFormat>
  <Paragraphs>69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47</cp:revision>
  <dcterms:created xsi:type="dcterms:W3CDTF">2021-01-27T16:45:21Z</dcterms:created>
  <dcterms:modified xsi:type="dcterms:W3CDTF">2021-06-09T17:13:49Z</dcterms:modified>
</cp:coreProperties>
</file>