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8" r:id="rId3"/>
    <p:sldId id="259" r:id="rId4"/>
    <p:sldId id="262" r:id="rId5"/>
    <p:sldId id="283" r:id="rId6"/>
    <p:sldId id="263" r:id="rId7"/>
    <p:sldId id="284" r:id="rId8"/>
    <p:sldId id="285" r:id="rId9"/>
    <p:sldId id="286" r:id="rId10"/>
    <p:sldId id="294" r:id="rId11"/>
    <p:sldId id="293" r:id="rId12"/>
    <p:sldId id="289" r:id="rId13"/>
    <p:sldId id="270" r:id="rId14"/>
    <p:sldId id="290" r:id="rId15"/>
    <p:sldId id="2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6F433-AE06-41D1-A5E3-46CADF9A6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4B8B3-2ACF-4B3E-A286-52D9168FE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2E449-426C-4784-9B85-375B60922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6BDD-62EC-4EFE-8C62-6BF85B8FD911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94041-A9B4-449D-8485-DC5A0993A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6FCBF-193E-44C9-BC15-0F639CD2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01BA-A59B-45A4-A537-0218805C5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0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B7C6-C48C-4D04-A298-6138B73A8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8605D-4BF0-4A69-97CA-7C71BB735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FFA6F-F6D9-405F-8689-26382997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6BDD-62EC-4EFE-8C62-6BF85B8FD911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09099-2305-4A4B-AAEC-32A3DD2C6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2E212-1273-481F-96B3-27882F4D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01BA-A59B-45A4-A537-0218805C5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0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8D0D3A-3F17-4202-998B-967514824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DEFE39-922D-4A74-BD18-FB2A09005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65E82-B21A-428F-88CB-0D3B67A0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6BDD-62EC-4EFE-8C62-6BF85B8FD911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12D89-12FC-46BD-84D9-4A956FCD5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72E65-70BA-4471-90B9-9783215E2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01BA-A59B-45A4-A537-0218805C5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5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5BD8F-AF9C-4313-9CFF-5EFEEFAED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208C5-6D4E-4D73-B890-C5259D6C3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42742-78B9-420F-B0EE-E77F4D21C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6BDD-62EC-4EFE-8C62-6BF85B8FD911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13C15-81F1-4B9B-A3CD-1B602929D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385D1-7E54-4288-BE2A-413F7268A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01BA-A59B-45A4-A537-0218805C5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5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A384E-DBE5-418A-889B-9E9E9EEB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C525A-9D7B-42B1-BE13-C09F93342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77644-5C3A-4BE3-9EE8-90697D502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6BDD-62EC-4EFE-8C62-6BF85B8FD911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C4720-DCFC-4983-ABF0-3033737B2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4E7D3-4FAC-421B-9CF7-C4D0B181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01BA-A59B-45A4-A537-0218805C5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18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B5E5F-A65C-4BC3-9BF3-52108DD21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8A913-EF17-40B6-80AA-6C3C79D11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43B21-BEFD-433A-8359-BF87A96F4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AC240-86E1-4954-BF24-7E49A9961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6BDD-62EC-4EFE-8C62-6BF85B8FD911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C8111-5718-4E00-9F9E-A0A22B50E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5C25B-E38B-49F0-AD52-D1E9376EA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01BA-A59B-45A4-A537-0218805C5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3F7E5-F39A-4FD0-8790-E199B90F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376E7-F137-4C49-9081-FC20CDFA7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2B814-72E0-4229-8F13-059D914BC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99C1FF-5A7D-4F40-B5C8-52F17C2649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95BF0-F159-4D12-ACCD-F74A22BA2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9059A0-9F73-4447-9938-9DD27C027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6BDD-62EC-4EFE-8C62-6BF85B8FD911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6D53C2-0C5C-4D9E-B9BE-A0684ACB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702388-C012-42CC-A945-39C7A00D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01BA-A59B-45A4-A537-0218805C5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9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9E6C1-371B-40E9-A247-0924CBD56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9886C-1BE4-4082-BE2A-DA83A448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6BDD-62EC-4EFE-8C62-6BF85B8FD911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147CF-CCE6-4CB1-AF66-0DF48774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2014C-80F5-4DFB-A214-C34202AFF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01BA-A59B-45A4-A537-0218805C5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2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4C856A-73ED-4DB9-93CE-8E3CE89BF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6BDD-62EC-4EFE-8C62-6BF85B8FD911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4758AB-F5BF-4926-8472-6466275F3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A0A3B-75BB-4C76-92D2-50EE234D4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01BA-A59B-45A4-A537-0218805C5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9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9091-DDC7-4013-8224-6CEA385C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71CB-AB57-4779-B547-929FA422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598C7-F238-4EEF-AE28-CE38246A7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72EB0-34CC-436F-BF4B-AF99CFFFF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6BDD-62EC-4EFE-8C62-6BF85B8FD911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14E48-C6C4-4FFB-971A-6FBE6898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59667-F140-45C3-A5D1-ABB12EBED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01BA-A59B-45A4-A537-0218805C5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2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9962-47D5-4BD5-8E27-89E2FEB6F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2DF038-61C9-4958-89A7-BD3CB3EC8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C83BB-35E7-4090-926D-EEBC87873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FB0E8-8953-4984-A567-679D9C7D4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6BDD-62EC-4EFE-8C62-6BF85B8FD911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1F71D-0037-4DF2-8D8B-1707AFA5F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F242A-2556-4F91-918E-3BD35271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01BA-A59B-45A4-A537-0218805C5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6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CB7D39-2FE7-4CDB-94EE-3A154D07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2E6AD-C5A1-49E3-A7F7-7A54ED45C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1DF63-5A14-49BE-8CCD-7AF0D8D5F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F6BDD-62EC-4EFE-8C62-6BF85B8FD911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72DCA-D3C4-4965-92FD-0010F7C5A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D536F-D9E7-4A43-9D8C-1466883DC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201BA-A59B-45A4-A537-0218805C5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1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8359A4-189C-4B88-A924-8496687DB5C4}"/>
              </a:ext>
            </a:extLst>
          </p:cNvPr>
          <p:cNvSpPr txBox="1"/>
          <p:nvPr/>
        </p:nvSpPr>
        <p:spPr>
          <a:xfrm>
            <a:off x="1" y="0"/>
            <a:ext cx="5972174" cy="1214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ক্লাসে স্বাগত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33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2159B3-18DE-42CE-944F-CB7FAEB87950}"/>
              </a:ext>
            </a:extLst>
          </p:cNvPr>
          <p:cNvSpPr txBox="1"/>
          <p:nvPr/>
        </p:nvSpPr>
        <p:spPr>
          <a:xfrm>
            <a:off x="5257799" y="800100"/>
            <a:ext cx="3005137" cy="584775"/>
          </a:xfrm>
          <a:prstGeom prst="rect">
            <a:avLst/>
          </a:prstGeom>
          <a:solidFill>
            <a:srgbClr val="FC0CA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6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AD304E-85C6-482A-9FF6-E0B1D30748BE}"/>
              </a:ext>
            </a:extLst>
          </p:cNvPr>
          <p:cNvSpPr txBox="1"/>
          <p:nvPr/>
        </p:nvSpPr>
        <p:spPr>
          <a:xfrm>
            <a:off x="0" y="5780782"/>
            <a:ext cx="12192001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  অত্যন্ত সরু এক ধরনের কাঁচের তন্তু । অপটিক্যাল ফাইবার দিয়ে আলোক সিগন্যাল পাঠানো হয় । ঠিক যেমন বৈদ্যুতক তার দিয়ে বৈদ্যুতিক সিগন্যাল পাঠানো হয় 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1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53E91D-9BB8-48D1-AD2C-22AB8F4F9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36" y="1457325"/>
            <a:ext cx="3949827" cy="3557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3589A9-9B39-40AC-971E-42EDC7678A56}"/>
              </a:ext>
            </a:extLst>
          </p:cNvPr>
          <p:cNvSpPr txBox="1"/>
          <p:nvPr/>
        </p:nvSpPr>
        <p:spPr>
          <a:xfrm>
            <a:off x="4004158" y="141138"/>
            <a:ext cx="321518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BA3DE-4068-4340-A099-11A1C69A78FB}"/>
              </a:ext>
            </a:extLst>
          </p:cNvPr>
          <p:cNvSpPr txBox="1"/>
          <p:nvPr/>
        </p:nvSpPr>
        <p:spPr>
          <a:xfrm>
            <a:off x="1314450" y="5729288"/>
            <a:ext cx="954404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ফাইবারের কার্য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ব্যখ্যা করে লেখ 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3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E0151E-CF16-4C7C-923C-ADBAA7B9FACD}"/>
              </a:ext>
            </a:extLst>
          </p:cNvPr>
          <p:cNvSpPr txBox="1"/>
          <p:nvPr/>
        </p:nvSpPr>
        <p:spPr>
          <a:xfrm>
            <a:off x="4417255" y="313248"/>
            <a:ext cx="252341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B1D248-F528-428A-971F-32B2CA16ECC8}"/>
              </a:ext>
            </a:extLst>
          </p:cNvPr>
          <p:cNvSpPr txBox="1"/>
          <p:nvPr/>
        </p:nvSpPr>
        <p:spPr>
          <a:xfrm>
            <a:off x="612760" y="1155748"/>
            <a:ext cx="106680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কত সালে মহাকাশে প্রথমবার জিও স্টেশনারী স্যাটেলাইট স্থাপন করা হয়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0FAE06-E2AD-4476-B344-6BC4CFD3A880}"/>
              </a:ext>
            </a:extLst>
          </p:cNvPr>
          <p:cNvSpPr txBox="1"/>
          <p:nvPr/>
        </p:nvSpPr>
        <p:spPr>
          <a:xfrm>
            <a:off x="425573" y="1998660"/>
            <a:ext cx="202758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১৮৩৩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DD29F-9683-423B-B517-1D7052FAE2A6}"/>
              </a:ext>
            </a:extLst>
          </p:cNvPr>
          <p:cNvSpPr txBox="1"/>
          <p:nvPr/>
        </p:nvSpPr>
        <p:spPr>
          <a:xfrm>
            <a:off x="2710069" y="2013229"/>
            <a:ext cx="202758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১৮৪২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C5DAF-70C8-45BB-B066-27842A5BB3FE}"/>
              </a:ext>
            </a:extLst>
          </p:cNvPr>
          <p:cNvSpPr txBox="1"/>
          <p:nvPr/>
        </p:nvSpPr>
        <p:spPr>
          <a:xfrm>
            <a:off x="4932969" y="1925895"/>
            <a:ext cx="202758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১৯৫৩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4FA54-3A01-4D37-9B5F-8BE84B81E065}"/>
              </a:ext>
            </a:extLst>
          </p:cNvPr>
          <p:cNvSpPr txBox="1"/>
          <p:nvPr/>
        </p:nvSpPr>
        <p:spPr>
          <a:xfrm>
            <a:off x="7636411" y="1898070"/>
            <a:ext cx="202758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১৯৬৪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D8D75-348B-44B2-B58C-BC4747116A8E}"/>
              </a:ext>
            </a:extLst>
          </p:cNvPr>
          <p:cNvSpPr txBox="1"/>
          <p:nvPr/>
        </p:nvSpPr>
        <p:spPr>
          <a:xfrm>
            <a:off x="425573" y="2827626"/>
            <a:ext cx="1151132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২. বাংলাদেশ ও বঙ্গবন্ধু স্যাটেলাইট-১ কত সালে কত তারিখে মহাকাশে প্রেরণ করা হয়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686C5-9D17-4B5E-9CE6-43A9578CD2F7}"/>
              </a:ext>
            </a:extLst>
          </p:cNvPr>
          <p:cNvSpPr txBox="1"/>
          <p:nvPr/>
        </p:nvSpPr>
        <p:spPr>
          <a:xfrm>
            <a:off x="503801" y="3708450"/>
            <a:ext cx="306442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২০১৭ সালে ১৪ ই মে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CD6AFE-A8FF-4226-8041-496700E839BF}"/>
              </a:ext>
            </a:extLst>
          </p:cNvPr>
          <p:cNvSpPr txBox="1"/>
          <p:nvPr/>
        </p:nvSpPr>
        <p:spPr>
          <a:xfrm>
            <a:off x="3601197" y="3706019"/>
            <a:ext cx="227290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২০১৯ সালে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40F30B-B946-4CCA-A1DC-B98F6C5E8F21}"/>
              </a:ext>
            </a:extLst>
          </p:cNvPr>
          <p:cNvSpPr txBox="1"/>
          <p:nvPr/>
        </p:nvSpPr>
        <p:spPr>
          <a:xfrm>
            <a:off x="5893753" y="3642656"/>
            <a:ext cx="375352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২০১৮ সালের ১২ ই মে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4A97FF-7DE2-4E11-B0B5-2941D3AD5FB7}"/>
              </a:ext>
            </a:extLst>
          </p:cNvPr>
          <p:cNvSpPr txBox="1"/>
          <p:nvPr/>
        </p:nvSpPr>
        <p:spPr>
          <a:xfrm>
            <a:off x="9647275" y="3599510"/>
            <a:ext cx="227290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২০২০ সালে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E4143A-D2D5-44E1-8707-B3AD4165486A}"/>
              </a:ext>
            </a:extLst>
          </p:cNvPr>
          <p:cNvSpPr txBox="1"/>
          <p:nvPr/>
        </p:nvSpPr>
        <p:spPr>
          <a:xfrm>
            <a:off x="249230" y="4452213"/>
            <a:ext cx="1057373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৩. স্যাটেলাইট প্রেরণকারী দেশের তালিকায় বাংলাদেশের অবস্থান 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তম 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56C6CD-476D-4D5E-960A-25A439FDA154}"/>
              </a:ext>
            </a:extLst>
          </p:cNvPr>
          <p:cNvSpPr txBox="1"/>
          <p:nvPr/>
        </p:nvSpPr>
        <p:spPr>
          <a:xfrm>
            <a:off x="515178" y="5323325"/>
            <a:ext cx="215519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৪০ তম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2C035E-6F64-406C-B1DE-87EB9B7E58BA}"/>
              </a:ext>
            </a:extLst>
          </p:cNvPr>
          <p:cNvSpPr txBox="1"/>
          <p:nvPr/>
        </p:nvSpPr>
        <p:spPr>
          <a:xfrm>
            <a:off x="2710069" y="5269051"/>
            <a:ext cx="263055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৫০ তম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DEBE17-3D5A-4874-B156-5C36D3F69F46}"/>
              </a:ext>
            </a:extLst>
          </p:cNvPr>
          <p:cNvSpPr txBox="1"/>
          <p:nvPr/>
        </p:nvSpPr>
        <p:spPr>
          <a:xfrm>
            <a:off x="5536095" y="5257531"/>
            <a:ext cx="263055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৫৭ তম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9A8A80-2711-4338-A21B-C7D48BE29385}"/>
              </a:ext>
            </a:extLst>
          </p:cNvPr>
          <p:cNvSpPr txBox="1"/>
          <p:nvPr/>
        </p:nvSpPr>
        <p:spPr>
          <a:xfrm>
            <a:off x="8517680" y="5193354"/>
            <a:ext cx="185877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৬০ তম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3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C8023A-C764-4E38-823C-1B16B9937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10B055-8D3E-46C4-A587-B0D16ADFCDC0}"/>
              </a:ext>
            </a:extLst>
          </p:cNvPr>
          <p:cNvSpPr txBox="1"/>
          <p:nvPr/>
        </p:nvSpPr>
        <p:spPr>
          <a:xfrm>
            <a:off x="1656522" y="141139"/>
            <a:ext cx="2673842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B2D610-EDE4-41EC-B13A-2302C176CF1A}"/>
              </a:ext>
            </a:extLst>
          </p:cNvPr>
          <p:cNvSpPr txBox="1"/>
          <p:nvPr/>
        </p:nvSpPr>
        <p:spPr>
          <a:xfrm>
            <a:off x="0" y="5523683"/>
            <a:ext cx="12192000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আর অপটিক্যাল ফাইবারের মাঝে কোনটা বেশি কার্যকর একটি তালিকা তৈরি করে নিয়ে আসবে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9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3D78D0-6960-4A2D-9807-8693A7E4D4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9759" r="1"/>
          <a:stretch/>
        </p:blipFill>
        <p:spPr>
          <a:xfrm>
            <a:off x="0" y="0"/>
            <a:ext cx="12192000" cy="67453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4C6418-9690-4A84-92A9-50487733C7D7}"/>
              </a:ext>
            </a:extLst>
          </p:cNvPr>
          <p:cNvSpPr txBox="1"/>
          <p:nvPr/>
        </p:nvSpPr>
        <p:spPr>
          <a:xfrm>
            <a:off x="8998226" y="212035"/>
            <a:ext cx="1749288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6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18BE9C-FA8C-4EE2-9804-A58147CD111F}"/>
              </a:ext>
            </a:extLst>
          </p:cNvPr>
          <p:cNvSpPr txBox="1"/>
          <p:nvPr/>
        </p:nvSpPr>
        <p:spPr>
          <a:xfrm>
            <a:off x="4798001" y="319357"/>
            <a:ext cx="2168769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82886-79AA-4620-B42B-71A12E650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86" y="1321802"/>
            <a:ext cx="3108958" cy="2948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990530-D277-4BDD-983C-A654FEEF9143}"/>
              </a:ext>
            </a:extLst>
          </p:cNvPr>
          <p:cNvSpPr txBox="1"/>
          <p:nvPr/>
        </p:nvSpPr>
        <p:spPr>
          <a:xfrm>
            <a:off x="213106" y="4303455"/>
            <a:ext cx="4501661" cy="2554545"/>
          </a:xfrm>
          <a:prstGeom prst="rect">
            <a:avLst/>
          </a:prstGeom>
          <a:solidFill>
            <a:schemeClr val="tx2">
              <a:lumMod val="20000"/>
              <a:lumOff val="80000"/>
              <a:alpha val="9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 শিউলী বেগম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আরজীদেবীপুর শিয়ালকোট আলিম মাদ্রাসা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পার্বতীপুর, দিনাজপুর 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2" descr="1,001,457 Roses Stock Photos, Pictures &amp; Royalty-Free Images - iStock">
            <a:extLst>
              <a:ext uri="{FF2B5EF4-FFF2-40B4-BE49-F238E27FC236}">
                <a16:creationId xmlns:a16="http://schemas.microsoft.com/office/drawing/2014/main" id="{EEFA5B73-91BE-473E-ACBD-71A99955B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783" y="1828800"/>
            <a:ext cx="1126434" cy="47840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3739D6-9B88-44AB-B779-B8AD67703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066" y="1695987"/>
            <a:ext cx="4635508" cy="47840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185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60B8EC-92B3-46FE-9012-10CAB7C78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5" y="1446069"/>
            <a:ext cx="4342775" cy="30116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1EE011-4DEF-441E-8364-099DCCC9D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87" y="1446069"/>
            <a:ext cx="4666013" cy="30238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98BA1D-39BE-4E02-B33D-1C8995787DF6}"/>
              </a:ext>
            </a:extLst>
          </p:cNvPr>
          <p:cNvSpPr txBox="1"/>
          <p:nvPr/>
        </p:nvSpPr>
        <p:spPr>
          <a:xfrm>
            <a:off x="3363191" y="334015"/>
            <a:ext cx="502682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নীচের চিত্রে কী দেখতে পাচ্ছ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0EAE35-D0CA-4658-ACE7-4CEC85980621}"/>
              </a:ext>
            </a:extLst>
          </p:cNvPr>
          <p:cNvSpPr txBox="1"/>
          <p:nvPr/>
        </p:nvSpPr>
        <p:spPr>
          <a:xfrm>
            <a:off x="1177460" y="4765600"/>
            <a:ext cx="240870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8673B-F40F-4FF7-B21F-1A0C977838F3}"/>
              </a:ext>
            </a:extLst>
          </p:cNvPr>
          <p:cNvSpPr txBox="1"/>
          <p:nvPr/>
        </p:nvSpPr>
        <p:spPr>
          <a:xfrm>
            <a:off x="6096000" y="4765600"/>
            <a:ext cx="444693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অপটিক্যাল ফাইবার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6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5D1EA-61C0-487B-B258-EC680F90C175}"/>
              </a:ext>
            </a:extLst>
          </p:cNvPr>
          <p:cNvSpPr txBox="1"/>
          <p:nvPr/>
        </p:nvSpPr>
        <p:spPr>
          <a:xfrm>
            <a:off x="4370077" y="364331"/>
            <a:ext cx="4311858" cy="957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239BB2-9E3B-4476-8D05-D141984E6675}"/>
              </a:ext>
            </a:extLst>
          </p:cNvPr>
          <p:cNvGrpSpPr/>
          <p:nvPr/>
        </p:nvGrpSpPr>
        <p:grpSpPr>
          <a:xfrm>
            <a:off x="5926592" y="2416968"/>
            <a:ext cx="5452555" cy="2607158"/>
            <a:chOff x="5657850" y="2514572"/>
            <a:chExt cx="6393224" cy="26071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CF08B7-F57E-4AFF-B49F-D9DF169E6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5350" y="2514572"/>
              <a:ext cx="3175724" cy="260715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857D845-0B6E-4622-AA75-F82986EDB76A}"/>
                </a:ext>
              </a:extLst>
            </p:cNvPr>
            <p:cNvCxnSpPr>
              <a:cxnSpLocks/>
            </p:cNvCxnSpPr>
            <p:nvPr/>
          </p:nvCxnSpPr>
          <p:spPr>
            <a:xfrm>
              <a:off x="8246699" y="3864431"/>
              <a:ext cx="62865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225194-6C4D-4CE7-8EE5-869F925F8EE4}"/>
                </a:ext>
              </a:extLst>
            </p:cNvPr>
            <p:cNvSpPr txBox="1"/>
            <p:nvPr/>
          </p:nvSpPr>
          <p:spPr>
            <a:xfrm>
              <a:off x="5657850" y="3325822"/>
              <a:ext cx="25431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 অপটিক্যাল ফাইবার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6E1BE02-0684-411B-9BA6-535EECA63608}"/>
              </a:ext>
            </a:extLst>
          </p:cNvPr>
          <p:cNvGrpSpPr/>
          <p:nvPr/>
        </p:nvGrpSpPr>
        <p:grpSpPr>
          <a:xfrm>
            <a:off x="269514" y="2416968"/>
            <a:ext cx="5038770" cy="2607158"/>
            <a:chOff x="268618" y="2125420"/>
            <a:chExt cx="5038770" cy="260715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5A7AFAC-6A13-425E-AA38-483FBB78DF69}"/>
                </a:ext>
              </a:extLst>
            </p:cNvPr>
            <p:cNvGrpSpPr/>
            <p:nvPr/>
          </p:nvGrpSpPr>
          <p:grpSpPr>
            <a:xfrm>
              <a:off x="268618" y="3325822"/>
              <a:ext cx="1830750" cy="461665"/>
              <a:chOff x="26626" y="3187270"/>
              <a:chExt cx="1830750" cy="461665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43FA7D6F-8047-43C9-A96F-97CA33F743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8725" y="3418103"/>
                <a:ext cx="628651" cy="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85FAB6B-46FA-4A49-9EAF-10D4AE9F8F3F}"/>
                  </a:ext>
                </a:extLst>
              </p:cNvPr>
              <p:cNvSpPr txBox="1"/>
              <p:nvPr/>
            </p:nvSpPr>
            <p:spPr>
              <a:xfrm>
                <a:off x="26626" y="3187270"/>
                <a:ext cx="12572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স্যাটেলাইট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7D5B7D-93B2-4D0B-8ABA-FCF650EC1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225" y="2125420"/>
              <a:ext cx="3163163" cy="260715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57484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58502-9E7D-4886-AD96-F818BE041807}"/>
              </a:ext>
            </a:extLst>
          </p:cNvPr>
          <p:cNvSpPr txBox="1"/>
          <p:nvPr/>
        </p:nvSpPr>
        <p:spPr>
          <a:xfrm>
            <a:off x="4320208" y="642228"/>
            <a:ext cx="205408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CFC6DA-A1D3-4DF2-BC19-34380FE203B9}"/>
              </a:ext>
            </a:extLst>
          </p:cNvPr>
          <p:cNvSpPr txBox="1"/>
          <p:nvPr/>
        </p:nvSpPr>
        <p:spPr>
          <a:xfrm>
            <a:off x="3213651" y="1664445"/>
            <a:ext cx="418106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205EA1-6A8F-42BF-B4A2-365D6AC35E40}"/>
              </a:ext>
            </a:extLst>
          </p:cNvPr>
          <p:cNvSpPr txBox="1"/>
          <p:nvPr/>
        </p:nvSpPr>
        <p:spPr>
          <a:xfrm>
            <a:off x="1076738" y="2692318"/>
            <a:ext cx="1003852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 স্যাটেলাইট কী তা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D650D3-71D1-4CC6-8E9C-E657049E601A}"/>
              </a:ext>
            </a:extLst>
          </p:cNvPr>
          <p:cNvSpPr txBox="1"/>
          <p:nvPr/>
        </p:nvSpPr>
        <p:spPr>
          <a:xfrm>
            <a:off x="742123" y="3525008"/>
            <a:ext cx="1103906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 স্যাটেলাইট ব্যবহারের কার্য পদ্ধতি  বর্ণনা করতে 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A0C171-06DA-4129-B5A6-67E4125B50FC}"/>
              </a:ext>
            </a:extLst>
          </p:cNvPr>
          <p:cNvSpPr txBox="1"/>
          <p:nvPr/>
        </p:nvSpPr>
        <p:spPr>
          <a:xfrm>
            <a:off x="742123" y="4547224"/>
            <a:ext cx="865367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৩. অপটিক্যাল ফাইবারের কার্যপদ্ধতি ব্যখ্যা করতে পারবে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63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Pictures\3050ef7f23bb4b3102013815e6787ece-5af4c6e8192ae.jpg">
            <a:extLst>
              <a:ext uri="{FF2B5EF4-FFF2-40B4-BE49-F238E27FC236}">
                <a16:creationId xmlns:a16="http://schemas.microsoft.com/office/drawing/2014/main" id="{8AF72680-FA95-4799-9FA0-0ACD4FF77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8650" y="1497937"/>
            <a:ext cx="3314699" cy="2486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A80733-3AB5-4EF3-9FA0-99BDCBF16EB4}"/>
              </a:ext>
            </a:extLst>
          </p:cNvPr>
          <p:cNvSpPr txBox="1"/>
          <p:nvPr/>
        </p:nvSpPr>
        <p:spPr>
          <a:xfrm>
            <a:off x="4000500" y="306306"/>
            <a:ext cx="502682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নীচের চিত্রে কী দেখতে পাচ্ছ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F80C93-F9D9-4546-AF25-8351B4F5D9CA}"/>
              </a:ext>
            </a:extLst>
          </p:cNvPr>
          <p:cNvSpPr txBox="1"/>
          <p:nvPr/>
        </p:nvSpPr>
        <p:spPr>
          <a:xfrm>
            <a:off x="0" y="4940243"/>
            <a:ext cx="1175623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হ্যাঁ এগুলো হচ্ছে স্যাটেলাইটের কিছু ছবি । স্যাটেলাইট হলো একটি কৃত্রিম বস্তু , যা তথ্য সংগ্রহের জন্য অথবা যোগাযোগের মাধ্যম হিসেবে পৃথিবী বা চাঁদ অন্য গ্রহের চারপাশে কক্ষপথে স্থাপন করা হয়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52BA3B-0854-4D49-BA88-850CF486B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3" y="1497937"/>
            <a:ext cx="3368279" cy="2544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043CC8-5DDA-4ADE-94AB-0CBB70F56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953" y="1497937"/>
            <a:ext cx="3368279" cy="2544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400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000E17-4E99-4D2E-AD66-E9F7D0323F5C}"/>
              </a:ext>
            </a:extLst>
          </p:cNvPr>
          <p:cNvSpPr txBox="1"/>
          <p:nvPr/>
        </p:nvSpPr>
        <p:spPr>
          <a:xfrm>
            <a:off x="4184425" y="355451"/>
            <a:ext cx="321518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HP\Downloads\space-shuttle.jpg">
            <a:extLst>
              <a:ext uri="{FF2B5EF4-FFF2-40B4-BE49-F238E27FC236}">
                <a16:creationId xmlns:a16="http://schemas.microsoft.com/office/drawing/2014/main" id="{E419B72D-C3A3-4A6E-B52F-A24971001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36906" t="22222" r="17856" b="11110"/>
          <a:stretch/>
        </p:blipFill>
        <p:spPr bwMode="auto">
          <a:xfrm>
            <a:off x="3800475" y="1759224"/>
            <a:ext cx="3802603" cy="35059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DB8A0D-CE0F-4C69-B4E8-67BC08593BFC}"/>
              </a:ext>
            </a:extLst>
          </p:cNvPr>
          <p:cNvSpPr txBox="1"/>
          <p:nvPr/>
        </p:nvSpPr>
        <p:spPr>
          <a:xfrm>
            <a:off x="2185630" y="6041956"/>
            <a:ext cx="655554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বলতে কী বুঝ লেখ 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5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85961D-5B87-44FC-8F36-D1E1C7ECFD99}"/>
              </a:ext>
            </a:extLst>
          </p:cNvPr>
          <p:cNvSpPr txBox="1"/>
          <p:nvPr/>
        </p:nvSpPr>
        <p:spPr>
          <a:xfrm>
            <a:off x="2450089" y="441681"/>
            <a:ext cx="682799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 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71AD95-4559-426C-BC19-051B1501544F}"/>
              </a:ext>
            </a:extLst>
          </p:cNvPr>
          <p:cNvSpPr txBox="1"/>
          <p:nvPr/>
        </p:nvSpPr>
        <p:spPr>
          <a:xfrm>
            <a:off x="1106555" y="4727677"/>
            <a:ext cx="951506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ভিডিয়োটি দেখে তোমরা কী বুঝলে ?</a:t>
            </a: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545EB074-D072-4CB2-94C0-B3BC760A2C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2055"/>
              </p:ext>
            </p:extLst>
          </p:nvPr>
        </p:nvGraphicFramePr>
        <p:xfrm>
          <a:off x="3746239" y="2303056"/>
          <a:ext cx="2828831" cy="1939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914570" imgH="771459" progId="Package">
                  <p:embed/>
                </p:oleObj>
              </mc:Choice>
              <mc:Fallback>
                <p:oleObj name="Packager Shell Object" showAsIcon="1" r:id="rId2" imgW="914570" imgH="771459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46239" y="2303056"/>
                        <a:ext cx="2828831" cy="1939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06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58ADDB-5E79-4999-AFA8-9051E85C9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430" y="2000458"/>
            <a:ext cx="5089140" cy="3085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8E2A05-7E7C-46DC-B10A-390B959427C4}"/>
              </a:ext>
            </a:extLst>
          </p:cNvPr>
          <p:cNvSpPr txBox="1"/>
          <p:nvPr/>
        </p:nvSpPr>
        <p:spPr>
          <a:xfrm>
            <a:off x="4184425" y="355451"/>
            <a:ext cx="321518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4EE5F6-7E8A-4F0C-9207-A51F8D4B396D}"/>
              </a:ext>
            </a:extLst>
          </p:cNvPr>
          <p:cNvSpPr txBox="1"/>
          <p:nvPr/>
        </p:nvSpPr>
        <p:spPr>
          <a:xfrm>
            <a:off x="1902440" y="5808027"/>
            <a:ext cx="838712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কিভাবে কাজ করে বর্ণনা করে লেখ 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6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299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</cp:revision>
  <dcterms:created xsi:type="dcterms:W3CDTF">2021-06-05T02:48:14Z</dcterms:created>
  <dcterms:modified xsi:type="dcterms:W3CDTF">2021-06-08T23:05:41Z</dcterms:modified>
</cp:coreProperties>
</file>