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51" r:id="rId2"/>
  </p:sldMasterIdLst>
  <p:notesMasterIdLst>
    <p:notesMasterId r:id="rId18"/>
  </p:notesMasterIdLst>
  <p:sldIdLst>
    <p:sldId id="301" r:id="rId3"/>
    <p:sldId id="256" r:id="rId4"/>
    <p:sldId id="275" r:id="rId5"/>
    <p:sldId id="276" r:id="rId6"/>
    <p:sldId id="298" r:id="rId7"/>
    <p:sldId id="259" r:id="rId8"/>
    <p:sldId id="282" r:id="rId9"/>
    <p:sldId id="302" r:id="rId10"/>
    <p:sldId id="283" r:id="rId11"/>
    <p:sldId id="284" r:id="rId12"/>
    <p:sldId id="285" r:id="rId13"/>
    <p:sldId id="265" r:id="rId14"/>
    <p:sldId id="266" r:id="rId15"/>
    <p:sldId id="267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99FF"/>
    <a:srgbClr val="4C0CC0"/>
    <a:srgbClr val="00CCFF"/>
    <a:srgbClr val="F93717"/>
    <a:srgbClr val="FB0B05"/>
    <a:srgbClr val="3399FF"/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50" d="100"/>
          <a:sy n="50" d="100"/>
        </p:scale>
        <p:origin x="-28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BC80-1FDA-4E5B-B961-233F757F678B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93175-4621-4199-BCC2-5EE99F486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3175-4621-4199-BCC2-5EE99F4861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10723"/>
      </p:ext>
    </p:extLst>
  </p:cSld>
  <p:clrMapOvr>
    <a:masterClrMapping/>
  </p:clrMapOvr>
  <p:transition spd="slow"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5603"/>
      </p:ext>
    </p:extLst>
  </p:cSld>
  <p:clrMapOvr>
    <a:masterClrMapping/>
  </p:clrMapOvr>
  <p:transition spd="slow"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8324"/>
      </p:ext>
    </p:extLst>
  </p:cSld>
  <p:clrMapOvr>
    <a:masterClrMapping/>
  </p:clrMapOvr>
  <p:transition spd="slow">
    <p:cover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96501"/>
      </p:ext>
    </p:extLst>
  </p:cSld>
  <p:clrMapOvr>
    <a:masterClrMapping/>
  </p:clrMapOvr>
  <p:transition spd="slow">
    <p:cover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60157"/>
      </p:ext>
    </p:extLst>
  </p:cSld>
  <p:clrMapOvr>
    <a:masterClrMapping/>
  </p:clrMapOvr>
  <p:transition spd="slow">
    <p:cover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4984"/>
      </p:ext>
    </p:extLst>
  </p:cSld>
  <p:clrMapOvr>
    <a:masterClrMapping/>
  </p:clrMapOvr>
  <p:transition spd="slow">
    <p:cover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32740"/>
      </p:ext>
    </p:extLst>
  </p:cSld>
  <p:clrMapOvr>
    <a:masterClrMapping/>
  </p:clrMapOvr>
  <p:transition spd="slow">
    <p:cover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0069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slow">
    <p:cover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4672"/>
      </p:ext>
    </p:extLst>
  </p:cSld>
  <p:clrMapOvr>
    <a:masterClrMapping/>
  </p:clrMapOvr>
  <p:transition spd="slow">
    <p:cover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5301"/>
      </p:ext>
    </p:extLst>
  </p:cSld>
  <p:clrMapOvr>
    <a:masterClrMapping/>
  </p:clrMapOvr>
  <p:transition spd="slow">
    <p:cover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84970"/>
      </p:ext>
    </p:extLst>
  </p:cSld>
  <p:clrMapOvr>
    <a:masterClrMapping/>
  </p:clrMapOvr>
  <p:transition spd="slow">
    <p:cover dir="l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705358"/>
      </p:ext>
    </p:extLst>
  </p:cSld>
  <p:clrMapOvr>
    <a:masterClrMapping/>
  </p:clrMapOvr>
  <p:transition spd="slow">
    <p:cover dir="l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28675"/>
      </p:ext>
    </p:extLst>
  </p:cSld>
  <p:clrMapOvr>
    <a:masterClrMapping/>
  </p:clrMapOvr>
  <p:transition spd="slow">
    <p:cover dir="l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591738"/>
      </p:ext>
    </p:extLst>
  </p:cSld>
  <p:clrMapOvr>
    <a:masterClrMapping/>
  </p:clrMapOvr>
  <p:transition spd="slow">
    <p:cover dir="l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69310"/>
      </p:ext>
    </p:extLst>
  </p:cSld>
  <p:clrMapOvr>
    <a:masterClrMapping/>
  </p:clrMapOvr>
  <p:transition spd="slow">
    <p:cover dir="l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2530"/>
      </p:ext>
    </p:extLst>
  </p:cSld>
  <p:clrMapOvr>
    <a:masterClrMapping/>
  </p:clrMapOvr>
  <p:transition spd="slow">
    <p:cover dir="l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58906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 dir="l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01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ransition spd="slow">
    <p:cover dir="l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>
            <a:extLst>
              <a:ext uri="{FF2B5EF4-FFF2-40B4-BE49-F238E27FC236}">
                <a16:creationId xmlns:a16="http://schemas.microsoft.com/office/drawing/2014/main" id="{E1355CC4-9239-4BEB-ADDF-C2E28CC84673}"/>
              </a:ext>
            </a:extLst>
          </p:cNvPr>
          <p:cNvSpPr/>
          <p:nvPr/>
        </p:nvSpPr>
        <p:spPr>
          <a:xfrm>
            <a:off x="3848100" y="7620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25EA8-6631-4221-B21E-A512620F958C}"/>
              </a:ext>
            </a:extLst>
          </p:cNvPr>
          <p:cNvSpPr/>
          <p:nvPr/>
        </p:nvSpPr>
        <p:spPr>
          <a:xfrm>
            <a:off x="1257300" y="26670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64142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0"/>
          <p:cNvSpPr/>
          <p:nvPr/>
        </p:nvSpPr>
        <p:spPr>
          <a:xfrm>
            <a:off x="4438650" y="228600"/>
            <a:ext cx="33147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ভলিউম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730747-6E4B-4E74-9C19-6153F84F8E07}"/>
              </a:ext>
            </a:extLst>
          </p:cNvPr>
          <p:cNvGrpSpPr/>
          <p:nvPr/>
        </p:nvGrpSpPr>
        <p:grpSpPr>
          <a:xfrm>
            <a:off x="2590800" y="1311812"/>
            <a:ext cx="6934200" cy="5179932"/>
            <a:chOff x="2590800" y="1311812"/>
            <a:chExt cx="6934200" cy="51799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2211F18-1E48-4506-AAEA-CF38B302F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2" t="16793" b="4940"/>
            <a:stretch/>
          </p:blipFill>
          <p:spPr>
            <a:xfrm>
              <a:off x="2590800" y="1311812"/>
              <a:ext cx="6934200" cy="5179932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E0F77D-767C-4D44-85AD-55B90D78F813}"/>
                </a:ext>
              </a:extLst>
            </p:cNvPr>
            <p:cNvSpPr/>
            <p:nvPr/>
          </p:nvSpPr>
          <p:spPr>
            <a:xfrm>
              <a:off x="5119468" y="3657600"/>
              <a:ext cx="733864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BDC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83C31F-7493-4BB3-A8CD-5670AF4588A6}"/>
                </a:ext>
              </a:extLst>
            </p:cNvPr>
            <p:cNvSpPr/>
            <p:nvPr/>
          </p:nvSpPr>
          <p:spPr>
            <a:xfrm>
              <a:off x="5119468" y="1981200"/>
              <a:ext cx="733864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TDC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E0F996-9932-4AC4-B560-C2532532724A}"/>
                </a:ext>
              </a:extLst>
            </p:cNvPr>
            <p:cNvSpPr/>
            <p:nvPr/>
          </p:nvSpPr>
          <p:spPr>
            <a:xfrm>
              <a:off x="2790225" y="5486400"/>
              <a:ext cx="2772375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Piston Displacement Volume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DED99C-320D-4A7D-9D29-4EBEC5D71230}"/>
                </a:ext>
              </a:extLst>
            </p:cNvPr>
            <p:cNvSpPr/>
            <p:nvPr/>
          </p:nvSpPr>
          <p:spPr>
            <a:xfrm>
              <a:off x="5962489" y="5410200"/>
              <a:ext cx="2038511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Clearance Volume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8C8B11-2BF9-4E4F-9E86-0A6E97B9F878}"/>
                </a:ext>
              </a:extLst>
            </p:cNvPr>
            <p:cNvSpPr/>
            <p:nvPr/>
          </p:nvSpPr>
          <p:spPr>
            <a:xfrm rot="16200000">
              <a:off x="6243678" y="3271878"/>
              <a:ext cx="4953000" cy="1152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Total Volume = </a:t>
              </a:r>
            </a:p>
            <a:p>
              <a:pPr algn="ctr"/>
              <a:r>
                <a:rPr lang="en-US" sz="2400" b="1" dirty="0">
                  <a:solidFill>
                    <a:srgbClr val="F9371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Piston Displacement </a:t>
              </a:r>
              <a:r>
                <a:rPr lang="en-US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+ </a:t>
              </a:r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Clearance Volume</a:t>
              </a:r>
            </a:p>
          </p:txBody>
        </p:sp>
      </p:grpSp>
    </p:spTree>
  </p:cSld>
  <p:clrMapOvr>
    <a:masterClrMapping/>
  </p:clrMapOvr>
  <p:transition spd="slow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0"/>
          <p:cNvSpPr/>
          <p:nvPr/>
        </p:nvSpPr>
        <p:spPr>
          <a:xfrm>
            <a:off x="4057650" y="76200"/>
            <a:ext cx="4076700" cy="761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ইফিসিয়েন্সি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DFCE41-022F-445E-B526-7DD38446D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930" y="914400"/>
            <a:ext cx="7512139" cy="55558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D8D8FD-7393-41A2-9D0E-402B1838462B}"/>
              </a:ext>
            </a:extLst>
          </p:cNvPr>
          <p:cNvSpPr/>
          <p:nvPr/>
        </p:nvSpPr>
        <p:spPr>
          <a:xfrm>
            <a:off x="5105400" y="990600"/>
            <a:ext cx="1524000" cy="3810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IHP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1FC4D-5DB7-4D87-8B6C-6DF3D1331267}"/>
              </a:ext>
            </a:extLst>
          </p:cNvPr>
          <p:cNvSpPr/>
          <p:nvPr/>
        </p:nvSpPr>
        <p:spPr>
          <a:xfrm>
            <a:off x="10058400" y="4495800"/>
            <a:ext cx="1447800" cy="3810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BHP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1C35258-A97F-4F02-B325-8553EC621441}"/>
              </a:ext>
            </a:extLst>
          </p:cNvPr>
          <p:cNvSpPr/>
          <p:nvPr/>
        </p:nvSpPr>
        <p:spPr>
          <a:xfrm rot="5400000">
            <a:off x="9486900" y="4229100"/>
            <a:ext cx="762000" cy="838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4CC570E-BBA3-4D61-9EE3-7F468AE24015}"/>
              </a:ext>
            </a:extLst>
          </p:cNvPr>
          <p:cNvSpPr/>
          <p:nvPr/>
        </p:nvSpPr>
        <p:spPr>
          <a:xfrm>
            <a:off x="5486400" y="1371600"/>
            <a:ext cx="762000" cy="838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BD7CB9-3CDB-45F3-B43A-2A757CE5EEF6}"/>
              </a:ext>
            </a:extLst>
          </p:cNvPr>
          <p:cNvSpPr/>
          <p:nvPr/>
        </p:nvSpPr>
        <p:spPr>
          <a:xfrm rot="16200000">
            <a:off x="9410700" y="1485900"/>
            <a:ext cx="2971800" cy="15240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FHP =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IHP - BHP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250" y="381000"/>
            <a:ext cx="28575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648200"/>
            <a:ext cx="838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টিডিসি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বিডিসি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স্ট্রোক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FF419-FCA6-4797-9A5A-775072D91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7" b="96326" l="0" r="100000">
                        <a14:foregroundMark x1="41512" y1="72045" x2="52209" y2="62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524000"/>
            <a:ext cx="3790950" cy="2759459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100" y="304800"/>
            <a:ext cx="22098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4112-85D7-4239-AAB0-BA63A2FBCE6D}"/>
              </a:ext>
            </a:extLst>
          </p:cNvPr>
          <p:cNvSpPr txBox="1"/>
          <p:nvPr/>
        </p:nvSpPr>
        <p:spPr>
          <a:xfrm>
            <a:off x="990600" y="1474619"/>
            <a:ext cx="10210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টিডিসি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বিডিসি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স্স্ট্রোক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ভলিউম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ডিসপ্লেসমেন্ট,টোটাল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ভলিউম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হর্স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6A0C9-4799-461B-B2CD-4547C261B7D5}"/>
              </a:ext>
            </a:extLst>
          </p:cNvPr>
          <p:cNvSpPr/>
          <p:nvPr/>
        </p:nvSpPr>
        <p:spPr>
          <a:xfrm>
            <a:off x="1524000" y="1828800"/>
            <a:ext cx="16764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F426F-7A8E-4304-9CBE-E56EC8BA16FE}"/>
              </a:ext>
            </a:extLst>
          </p:cNvPr>
          <p:cNvSpPr/>
          <p:nvPr/>
        </p:nvSpPr>
        <p:spPr>
          <a:xfrm>
            <a:off x="1447800" y="2819400"/>
            <a:ext cx="56388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69B8B-3360-4BFF-A1E3-8BC8FD6A7F31}"/>
              </a:ext>
            </a:extLst>
          </p:cNvPr>
          <p:cNvSpPr/>
          <p:nvPr/>
        </p:nvSpPr>
        <p:spPr>
          <a:xfrm>
            <a:off x="1524000" y="3810000"/>
            <a:ext cx="89916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69A14-10B1-4029-9EE4-A273D2C8F0E2}"/>
              </a:ext>
            </a:extLst>
          </p:cNvPr>
          <p:cNvSpPr/>
          <p:nvPr/>
        </p:nvSpPr>
        <p:spPr>
          <a:xfrm>
            <a:off x="1524000" y="4800600"/>
            <a:ext cx="38862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D93692-FE63-4797-852D-F15940CAA783}"/>
              </a:ext>
            </a:extLst>
          </p:cNvPr>
          <p:cNvSpPr/>
          <p:nvPr/>
        </p:nvSpPr>
        <p:spPr>
          <a:xfrm>
            <a:off x="2133600" y="5029200"/>
            <a:ext cx="75438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05300" y="609600"/>
            <a:ext cx="35814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2EE9B-2260-4AFD-B00B-F6610B45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1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0" y="1981200"/>
            <a:ext cx="3719359" cy="2562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B158B-EFB2-4A14-A0F7-1294E5D6A02A}"/>
              </a:ext>
            </a:extLst>
          </p:cNvPr>
          <p:cNvSpPr txBox="1"/>
          <p:nvPr/>
        </p:nvSpPr>
        <p:spPr>
          <a:xfrm>
            <a:off x="2076450" y="4724400"/>
            <a:ext cx="803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হর্স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200400"/>
            <a:ext cx="9144000" cy="2057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IN" sz="287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4C0C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cap="none" dirty="0">
              <a:ln w="13462">
                <a:solidFill>
                  <a:schemeClr val="bg1"/>
                </a:solidFill>
                <a:prstDash val="solid"/>
              </a:ln>
              <a:solidFill>
                <a:srgbClr val="4C0C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5D98A-8B9F-4987-8BC0-B7EEAFEC9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889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18" y="457200"/>
            <a:ext cx="2519363" cy="25146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23" y="838200"/>
            <a:ext cx="11508153" cy="47244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019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4E211E-84E2-4F4F-8FCC-8EC72C4F4B59}"/>
              </a:ext>
            </a:extLst>
          </p:cNvPr>
          <p:cNvSpPr>
            <a:spLocks noGrp="1"/>
          </p:cNvSpPr>
          <p:nvPr/>
        </p:nvSpPr>
        <p:spPr>
          <a:xfrm>
            <a:off x="2476500" y="4267200"/>
            <a:ext cx="723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370185-78D3-4A8A-81F0-A715D0487509}"/>
              </a:ext>
            </a:extLst>
          </p:cNvPr>
          <p:cNvSpPr>
            <a:spLocks noGrp="1"/>
          </p:cNvSpPr>
          <p:nvPr/>
        </p:nvSpPr>
        <p:spPr>
          <a:xfrm>
            <a:off x="2438400" y="4495800"/>
            <a:ext cx="723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AB3CD8-1C6A-4A4A-9B6E-C8E9319EC184}"/>
              </a:ext>
            </a:extLst>
          </p:cNvPr>
          <p:cNvSpPr txBox="1">
            <a:spLocks/>
          </p:cNvSpPr>
          <p:nvPr/>
        </p:nvSpPr>
        <p:spPr>
          <a:xfrm>
            <a:off x="7326864" y="868010"/>
            <a:ext cx="3313247" cy="749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556568-C9FB-409D-B443-4F9BCBED6C33}"/>
              </a:ext>
            </a:extLst>
          </p:cNvPr>
          <p:cNvSpPr txBox="1">
            <a:spLocks/>
          </p:cNvSpPr>
          <p:nvPr/>
        </p:nvSpPr>
        <p:spPr>
          <a:xfrm>
            <a:off x="6858000" y="4876800"/>
            <a:ext cx="4572000" cy="762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পরিভাষাসমূহ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C1E9A-58AC-47FD-A1C7-3A3E1216AA2D}"/>
              </a:ext>
            </a:extLst>
          </p:cNvPr>
          <p:cNvSpPr/>
          <p:nvPr/>
        </p:nvSpPr>
        <p:spPr>
          <a:xfrm>
            <a:off x="6400800" y="723900"/>
            <a:ext cx="5222223" cy="541020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1D5EC8-EB46-41C9-AE24-120A5FDFD083}"/>
              </a:ext>
            </a:extLst>
          </p:cNvPr>
          <p:cNvSpPr/>
          <p:nvPr/>
        </p:nvSpPr>
        <p:spPr>
          <a:xfrm>
            <a:off x="7239000" y="2509832"/>
            <a:ext cx="3488974" cy="6246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মেশিনারি-১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8C32F78-C62B-4289-9FA4-924A19AAFB2C}"/>
              </a:ext>
            </a:extLst>
          </p:cNvPr>
          <p:cNvSpPr/>
          <p:nvPr/>
        </p:nvSpPr>
        <p:spPr>
          <a:xfrm>
            <a:off x="7326864" y="1824032"/>
            <a:ext cx="3313246" cy="61112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6983F3-98CA-4A4B-B3EB-ADA879C354BD}"/>
              </a:ext>
            </a:extLst>
          </p:cNvPr>
          <p:cNvSpPr/>
          <p:nvPr/>
        </p:nvSpPr>
        <p:spPr>
          <a:xfrm>
            <a:off x="7467600" y="4114800"/>
            <a:ext cx="2969119" cy="6115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ED178D8-27DF-4092-AF2A-B95DB0F2E1A2}"/>
              </a:ext>
            </a:extLst>
          </p:cNvPr>
          <p:cNvSpPr/>
          <p:nvPr/>
        </p:nvSpPr>
        <p:spPr>
          <a:xfrm>
            <a:off x="7467600" y="3276600"/>
            <a:ext cx="2791000" cy="593195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2.১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2A3280-F629-46C3-9F97-2621F8A8228A}"/>
              </a:ext>
            </a:extLst>
          </p:cNvPr>
          <p:cNvGrpSpPr/>
          <p:nvPr/>
        </p:nvGrpSpPr>
        <p:grpSpPr>
          <a:xfrm>
            <a:off x="609600" y="723900"/>
            <a:ext cx="5174365" cy="5410199"/>
            <a:chOff x="636563" y="723899"/>
            <a:chExt cx="5366337" cy="54101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0D384B-DF0E-435E-942C-49288289D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8CEB39-21EC-451B-AD0B-76F7DF80B3B2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762191-50FB-4E29-932F-A879C6D17F16}"/>
                </a:ext>
              </a:extLst>
            </p:cNvPr>
            <p:cNvSpPr/>
            <p:nvPr/>
          </p:nvSpPr>
          <p:spPr>
            <a:xfrm>
              <a:off x="4085791" y="5410200"/>
              <a:ext cx="1415918" cy="271756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49F020-58A2-4FC9-A5B5-FE63FBA0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8B2DED-1445-4376-8642-53A83A58A6A8}"/>
              </a:ext>
            </a:extLst>
          </p:cNvPr>
          <p:cNvSpPr/>
          <p:nvPr/>
        </p:nvSpPr>
        <p:spPr>
          <a:xfrm>
            <a:off x="4655480" y="152400"/>
            <a:ext cx="288104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A6FC9-756F-4239-8BF7-8183868672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1143000"/>
            <a:ext cx="4023360" cy="54864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27748D-08A5-4AF3-8AEE-09DF03BE5761}"/>
              </a:ext>
            </a:extLst>
          </p:cNvPr>
          <p:cNvSpPr/>
          <p:nvPr/>
        </p:nvSpPr>
        <p:spPr>
          <a:xfrm>
            <a:off x="3287712" y="457200"/>
            <a:ext cx="561657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60213-BA10-40E2-AD15-7139E355F857}"/>
              </a:ext>
            </a:extLst>
          </p:cNvPr>
          <p:cNvSpPr txBox="1"/>
          <p:nvPr/>
        </p:nvSpPr>
        <p:spPr>
          <a:xfrm>
            <a:off x="3587750" y="5638800"/>
            <a:ext cx="5016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 err="1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b="1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পরিভাষাসমূহ</a:t>
            </a:r>
            <a:endParaRPr lang="en-US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5C9001-3946-4120-A2FD-A3BA2D94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447800"/>
            <a:ext cx="1852246" cy="39624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1100" y="533400"/>
            <a:ext cx="2209800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67061"/>
            <a:ext cx="11125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টিডিসি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বিডিসি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স্স্ট্রোক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সংগায়িত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ভলিউম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ডিসপ্লেসমেন্ট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টোটাল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ভলিউম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হর্স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02B070-6A16-4CBE-B4D5-9D7D63A5AA68}"/>
              </a:ext>
            </a:extLst>
          </p:cNvPr>
          <p:cNvSpPr/>
          <p:nvPr/>
        </p:nvSpPr>
        <p:spPr>
          <a:xfrm>
            <a:off x="381000" y="5638800"/>
            <a:ext cx="114300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700" y="55626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Down Arrow Callout 8">
            <a:extLst>
              <a:ext uri="{FF2B5EF4-FFF2-40B4-BE49-F238E27FC236}">
                <a16:creationId xmlns:a16="http://schemas.microsoft.com/office/drawing/2014/main" id="{3C192FD7-0A88-4D30-8793-ABFA45814D19}"/>
              </a:ext>
            </a:extLst>
          </p:cNvPr>
          <p:cNvSpPr/>
          <p:nvPr/>
        </p:nvSpPr>
        <p:spPr>
          <a:xfrm>
            <a:off x="3881437" y="152400"/>
            <a:ext cx="4429125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Engine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8B4BF-43B9-4535-8AB2-978342435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/>
        </p:blipFill>
        <p:spPr>
          <a:xfrm>
            <a:off x="2804797" y="1066800"/>
            <a:ext cx="6582406" cy="4505119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3152775" y="152400"/>
            <a:ext cx="588645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টিডিসি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বিডিসি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490421-07D6-4FA2-A24E-118AC10B380F}"/>
              </a:ext>
            </a:extLst>
          </p:cNvPr>
          <p:cNvGrpSpPr/>
          <p:nvPr/>
        </p:nvGrpSpPr>
        <p:grpSpPr>
          <a:xfrm>
            <a:off x="1295400" y="1143000"/>
            <a:ext cx="10439400" cy="5446931"/>
            <a:chOff x="1295400" y="1143000"/>
            <a:chExt cx="10439400" cy="54469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044FD1-E00B-466E-8192-036CAE5AC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8E7E5"/>
                </a:clrFrom>
                <a:clrTo>
                  <a:srgbClr val="E8E7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75"/>
            <a:stretch/>
          </p:blipFill>
          <p:spPr>
            <a:xfrm>
              <a:off x="1295400" y="1143000"/>
              <a:ext cx="9775068" cy="53054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915400" y="1219200"/>
              <a:ext cx="2819400" cy="52322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57150"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Compressed Air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B15B9E-57B0-4910-B317-E186CA04F918}"/>
                </a:ext>
              </a:extLst>
            </p:cNvPr>
            <p:cNvSpPr txBox="1"/>
            <p:nvPr/>
          </p:nvSpPr>
          <p:spPr>
            <a:xfrm>
              <a:off x="1447800" y="5943600"/>
              <a:ext cx="3124200" cy="646331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3A59869-2693-4920-801E-DDEBEE05D0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245872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93126"/>
      </p:ext>
    </p:extLst>
  </p:cSld>
  <p:clrMapOvr>
    <a:masterClrMapping/>
  </p:clrMapOvr>
  <p:transition spd="slow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3495675" y="228600"/>
            <a:ext cx="520065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CF335B-D37B-48BD-BBAF-AC288717B8CD}"/>
              </a:ext>
            </a:extLst>
          </p:cNvPr>
          <p:cNvGrpSpPr/>
          <p:nvPr/>
        </p:nvGrpSpPr>
        <p:grpSpPr>
          <a:xfrm>
            <a:off x="2971800" y="1066800"/>
            <a:ext cx="5981700" cy="5521569"/>
            <a:chOff x="2971800" y="1066800"/>
            <a:chExt cx="5981700" cy="552156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0E825E-E52C-4766-BD01-1E1AFE4C4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066800"/>
              <a:ext cx="5981700" cy="552156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4E1D87-7012-4B7A-9B8A-0B42863BEAA0}"/>
                </a:ext>
              </a:extLst>
            </p:cNvPr>
            <p:cNvSpPr/>
            <p:nvPr/>
          </p:nvSpPr>
          <p:spPr>
            <a:xfrm>
              <a:off x="3733800" y="6019800"/>
              <a:ext cx="990600" cy="4572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TDC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14FAF2-C9BC-42B6-BF41-0F4CB823BB28}"/>
                </a:ext>
              </a:extLst>
            </p:cNvPr>
            <p:cNvSpPr/>
            <p:nvPr/>
          </p:nvSpPr>
          <p:spPr>
            <a:xfrm>
              <a:off x="7315200" y="6096000"/>
              <a:ext cx="990600" cy="4572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B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DC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DF47E4-331F-4E0C-87C4-BDA8C7501DC0}"/>
                </a:ext>
              </a:extLst>
            </p:cNvPr>
            <p:cNvSpPr/>
            <p:nvPr/>
          </p:nvSpPr>
          <p:spPr>
            <a:xfrm>
              <a:off x="4953000" y="2590800"/>
              <a:ext cx="1447800" cy="4572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stroke</a:t>
              </a:r>
              <a:endPara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19DBFA-762F-441F-BB94-17C7DADC0366}"/>
                </a:ext>
              </a:extLst>
            </p:cNvPr>
            <p:cNvSpPr/>
            <p:nvPr/>
          </p:nvSpPr>
          <p:spPr>
            <a:xfrm>
              <a:off x="7315200" y="1143000"/>
              <a:ext cx="990600" cy="4572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bore</a:t>
              </a:r>
              <a:endPara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 spd="slow">
    <p:cover dir="l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1409</TotalTime>
  <Words>213</Words>
  <Application>Microsoft Office PowerPoint</Application>
  <PresentationFormat>Widescreen</PresentationFormat>
  <Paragraphs>50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Constantia</vt:lpstr>
      <vt:lpstr>NikoshBAN</vt:lpstr>
      <vt:lpstr>Wingdings</vt:lpstr>
      <vt:lpstr>Wingdings 2</vt:lpstr>
      <vt:lpstr>Wingdings 3</vt:lpstr>
      <vt:lpstr>Paper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Shofi Uddin</cp:lastModifiedBy>
  <cp:revision>388</cp:revision>
  <dcterms:created xsi:type="dcterms:W3CDTF">2006-08-16T00:00:00Z</dcterms:created>
  <dcterms:modified xsi:type="dcterms:W3CDTF">2021-06-09T02:00:08Z</dcterms:modified>
</cp:coreProperties>
</file>