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6" r:id="rId3"/>
    <p:sldId id="257" r:id="rId4"/>
    <p:sldId id="268" r:id="rId5"/>
    <p:sldId id="259" r:id="rId6"/>
    <p:sldId id="260" r:id="rId7"/>
    <p:sldId id="262" r:id="rId8"/>
    <p:sldId id="27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>
      <p:cViewPr varScale="1">
        <p:scale>
          <a:sx n="72" d="100"/>
          <a:sy n="72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889BF-410A-4B22-9E2B-8C625258A8AE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E34C-0046-44D6-BD4D-8D85B096DA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E34C-0046-44D6-BD4D-8D85B096DA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7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E34C-0046-44D6-BD4D-8D85B096DA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E34C-0046-44D6-BD4D-8D85B096DA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78796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0219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1451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3150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1511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2040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53745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66402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62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28924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468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6.png"/><Relationship Id="rId5" Type="http://schemas.microsoft.com/office/2007/relationships/media" Target="../media/media3.mp4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8717B8D0-AFE0-4681-BA9A-E1CE4DC4868B}"/>
              </a:ext>
            </a:extLst>
          </p:cNvPr>
          <p:cNvSpPr/>
          <p:nvPr/>
        </p:nvSpPr>
        <p:spPr>
          <a:xfrm>
            <a:off x="3848100" y="5334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1BDE1-DD8C-42C3-B2E0-7FA41DD1C302}"/>
              </a:ext>
            </a:extLst>
          </p:cNvPr>
          <p:cNvSpPr/>
          <p:nvPr/>
        </p:nvSpPr>
        <p:spPr>
          <a:xfrm>
            <a:off x="1257300" y="24384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08670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3363" y="381000"/>
            <a:ext cx="190527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F80B1A-9274-403E-BABA-811EE3C0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7" y="1981200"/>
            <a:ext cx="7477125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ইঞ্জি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গুরুত্ত্বপূর্ণ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ইঞ্জিনের ষ্ট্রোক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4648200"/>
            <a:ext cx="105918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EE3E0-DB21-4D71-9055-7E68C99FBFD3}"/>
              </a:ext>
            </a:extLst>
          </p:cNvPr>
          <p:cNvSpPr/>
          <p:nvPr/>
        </p:nvSpPr>
        <p:spPr>
          <a:xfrm>
            <a:off x="4629150" y="6096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BF61F-C1EC-4784-AD5C-B0CB4C1A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49" y="1600200"/>
            <a:ext cx="3916101" cy="26670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8953500" cy="392927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AF2E0-BD7F-4530-AE7F-CA6461456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49"/>
          <a:stretch/>
        </p:blipFill>
        <p:spPr>
          <a:xfrm>
            <a:off x="5033464" y="762000"/>
            <a:ext cx="2125071" cy="2268013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0" b="99435" l="5986" r="77465"/>
                    </a14:imgEffect>
                  </a14:imgLayer>
                </a14:imgProps>
              </a:ext>
            </a:extLst>
          </a:blip>
          <a:srcRect l="5723" t="4744" r="23086"/>
          <a:stretch/>
        </p:blipFill>
        <p:spPr>
          <a:xfrm rot="18551155">
            <a:off x="4303678" y="88141"/>
            <a:ext cx="3584644" cy="25146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2100ED-17FF-4E45-B2E7-17E359AECDE7}"/>
              </a:ext>
            </a:extLst>
          </p:cNvPr>
          <p:cNvSpPr/>
          <p:nvPr/>
        </p:nvSpPr>
        <p:spPr>
          <a:xfrm>
            <a:off x="5867400" y="2590800"/>
            <a:ext cx="427383" cy="45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04584-D07F-457E-BAFE-AB24E006D21B}"/>
              </a:ext>
            </a:extLst>
          </p:cNvPr>
          <p:cNvSpPr/>
          <p:nvPr/>
        </p:nvSpPr>
        <p:spPr>
          <a:xfrm>
            <a:off x="5791200" y="2362200"/>
            <a:ext cx="609600" cy="12287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2667000"/>
            <a:ext cx="9144000" cy="388619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IN" sz="287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438400" y="44958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97E013-AFD5-4D40-9795-B822F1C1A453}"/>
              </a:ext>
            </a:extLst>
          </p:cNvPr>
          <p:cNvSpPr txBox="1">
            <a:spLocks/>
          </p:cNvSpPr>
          <p:nvPr/>
        </p:nvSpPr>
        <p:spPr>
          <a:xfrm>
            <a:off x="7326864" y="86801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187D36-90E8-44C9-9B15-A3514A06378A}"/>
              </a:ext>
            </a:extLst>
          </p:cNvPr>
          <p:cNvSpPr txBox="1">
            <a:spLocks/>
          </p:cNvSpPr>
          <p:nvPr/>
        </p:nvSpPr>
        <p:spPr>
          <a:xfrm>
            <a:off x="7010400" y="4876800"/>
            <a:ext cx="4038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E8801-378A-4212-AA30-B41BBC60BB48}"/>
              </a:ext>
            </a:extLst>
          </p:cNvPr>
          <p:cNvSpPr/>
          <p:nvPr/>
        </p:nvSpPr>
        <p:spPr>
          <a:xfrm>
            <a:off x="64008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41561672-7504-41F1-A72E-1FBFE9053360}"/>
              </a:ext>
            </a:extLst>
          </p:cNvPr>
          <p:cNvSpPr/>
          <p:nvPr/>
        </p:nvSpPr>
        <p:spPr>
          <a:xfrm>
            <a:off x="7239000" y="250983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F58889F3-979D-44D3-A1B0-0B8167DDF6F5}"/>
              </a:ext>
            </a:extLst>
          </p:cNvPr>
          <p:cNvSpPr/>
          <p:nvPr/>
        </p:nvSpPr>
        <p:spPr>
          <a:xfrm>
            <a:off x="7326864" y="182403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7624C44C-3E41-41A9-9E0D-6711855D7B2C}"/>
              </a:ext>
            </a:extLst>
          </p:cNvPr>
          <p:cNvSpPr/>
          <p:nvPr/>
        </p:nvSpPr>
        <p:spPr>
          <a:xfrm>
            <a:off x="7467600" y="411480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C7BFFA3-EE50-4103-80EE-6CA007F356E2}"/>
              </a:ext>
            </a:extLst>
          </p:cNvPr>
          <p:cNvSpPr/>
          <p:nvPr/>
        </p:nvSpPr>
        <p:spPr>
          <a:xfrm>
            <a:off x="7467600" y="327660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69EBA3-FD20-456E-A810-9101CA4480C0}"/>
              </a:ext>
            </a:extLst>
          </p:cNvPr>
          <p:cNvGrpSpPr/>
          <p:nvPr/>
        </p:nvGrpSpPr>
        <p:grpSpPr>
          <a:xfrm>
            <a:off x="609600" y="723900"/>
            <a:ext cx="5174365" cy="5410199"/>
            <a:chOff x="636563" y="723899"/>
            <a:chExt cx="5366337" cy="54101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CCCA0D-B73F-494F-B02E-E48083EE1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D1DC3-2F4D-4122-BCB7-5DC7B0B2E1B6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6B3C8E-ED19-4311-8137-139AD3C2CB7C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5BE341-5B95-4608-9C2E-7DBFDB997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5" y="1981200"/>
            <a:ext cx="8858250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ইঞ্জি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ইঞ্জিনের বিভিন্ন ষ্ট্রোক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55E8E-0221-4E62-BFE4-6F8905677D15}"/>
              </a:ext>
            </a:extLst>
          </p:cNvPr>
          <p:cNvSpPr/>
          <p:nvPr/>
        </p:nvSpPr>
        <p:spPr>
          <a:xfrm>
            <a:off x="4686300" y="533400"/>
            <a:ext cx="28194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6200"/>
            <a:ext cx="4876800" cy="99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ইঞ্জিনের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EE7336-29D8-450A-A31F-AA639087E4E2}"/>
              </a:ext>
            </a:extLst>
          </p:cNvPr>
          <p:cNvGrpSpPr/>
          <p:nvPr/>
        </p:nvGrpSpPr>
        <p:grpSpPr>
          <a:xfrm>
            <a:off x="2095500" y="1066800"/>
            <a:ext cx="8001000" cy="5105400"/>
            <a:chOff x="1018592" y="1066800"/>
            <a:chExt cx="10531928" cy="5486400"/>
          </a:xfrm>
        </p:grpSpPr>
        <p:sp>
          <p:nvSpPr>
            <p:cNvPr id="11" name="TextBox 10"/>
            <p:cNvSpPr txBox="1"/>
            <p:nvPr/>
          </p:nvSpPr>
          <p:spPr>
            <a:xfrm>
              <a:off x="5181600" y="10668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স্পার্ক প্লাগ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007DCC2-4384-41A6-8D39-96F5CD198D1F}"/>
                </a:ext>
              </a:extLst>
            </p:cNvPr>
            <p:cNvGrpSpPr/>
            <p:nvPr/>
          </p:nvGrpSpPr>
          <p:grpSpPr>
            <a:xfrm>
              <a:off x="1018592" y="1295400"/>
              <a:ext cx="10531928" cy="5257800"/>
              <a:chOff x="1018592" y="1905000"/>
              <a:chExt cx="10531928" cy="52578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018592" y="1905000"/>
                <a:ext cx="2867608" cy="69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এ্যাগজষ্ট ভাল্ব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58200" y="1905000"/>
                <a:ext cx="2992017" cy="69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  ইনটেক ভাল্ব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34400" y="2743200"/>
                <a:ext cx="2013079" cy="69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ভাল্ব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458200" y="4343400"/>
                <a:ext cx="198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পিষ্টন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382000" y="5181600"/>
                <a:ext cx="3168520" cy="69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কানেকটিং রড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19200" y="342900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ওয়াটার  জ্যাকেট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381998" y="6324600"/>
                <a:ext cx="3168520" cy="69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ক্র্যাংক শ্যাফ্‌ট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026" name="Picture 2" descr="C:\Users\User.TTTC.ICTLab-05\Desktop\NAZRUL\Four_stroke_engine_diagram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167" l="14447" r="87805">
                            <a14:foregroundMark x1="44090" y1="91333" x2="55910" y2="92333"/>
                            <a14:foregroundMark x1="61538" y1="90000" x2="84991" y2="89500"/>
                            <a14:foregroundMark x1="73171" y1="69000" x2="84991" y2="69000"/>
                            <a14:foregroundMark x1="73171" y1="51000" x2="85178" y2="52000"/>
                            <a14:foregroundMark x1="75610" y1="28500" x2="86492" y2="22500"/>
                            <a14:foregroundMark x1="74484" y1="11333" x2="87992" y2="7000"/>
                            <a14:foregroundMark x1="18386" y1="9500" x2="14447" y2="8000"/>
                            <a14:foregroundMark x1="16510" y1="37333" x2="24203" y2="29500"/>
                            <a14:foregroundMark x1="18011" y1="36833" x2="25328" y2="46000"/>
                            <a14:backgroundMark x1="24578" y1="32333" x2="20450" y2="34833"/>
                            <a14:backgroundMark x1="24390" y1="43167" x2="22326" y2="39167"/>
                            <a14:backgroundMark x1="18949" y1="37833" x2="21201" y2="38667"/>
                          </a14:backgroundRemoval>
                        </a14:imgEffect>
                      </a14:imgLayer>
                    </a14:imgProps>
                  </a:ext>
                </a:extLst>
              </a:blip>
              <a:srcRect l="15116" t="1449" r="12791"/>
              <a:stretch>
                <a:fillRect/>
              </a:stretch>
            </p:blipFill>
            <p:spPr bwMode="auto">
              <a:xfrm>
                <a:off x="3810000" y="1905000"/>
                <a:ext cx="4724400" cy="52578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0" y="4876800"/>
            <a:ext cx="20574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কম্প্রেশন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C7E71-8CEE-49FB-B378-AC4E7B12A9CA}"/>
              </a:ext>
            </a:extLst>
          </p:cNvPr>
          <p:cNvSpPr/>
          <p:nvPr/>
        </p:nvSpPr>
        <p:spPr>
          <a:xfrm>
            <a:off x="3429000" y="152400"/>
            <a:ext cx="5334000" cy="1219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4 Stroke Engine Working Animatio[3]">
            <a:hlinkClick r:id="" action="ppaction://media"/>
            <a:extLst>
              <a:ext uri="{FF2B5EF4-FFF2-40B4-BE49-F238E27FC236}">
                <a16:creationId xmlns:a16="http://schemas.microsoft.com/office/drawing/2014/main" id="{6A808324-7FCD-4B78-8C69-A7000A427A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02626" y="1714500"/>
            <a:ext cx="2844800" cy="2857500"/>
          </a:xfrm>
          <a:prstGeom prst="rect">
            <a:avLst/>
          </a:prstGeom>
        </p:spPr>
      </p:pic>
      <p:pic>
        <p:nvPicPr>
          <p:cNvPr id="5" name="4 Stroke Engine Working Animatio[2]">
            <a:hlinkClick r:id="" action="ppaction://media"/>
            <a:extLst>
              <a:ext uri="{FF2B5EF4-FFF2-40B4-BE49-F238E27FC236}">
                <a16:creationId xmlns:a16="http://schemas.microsoft.com/office/drawing/2014/main" id="{7C650F86-05CA-4482-8AD0-DC392F31FE5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24200" y="1714500"/>
            <a:ext cx="2844800" cy="285750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A906E2F-7188-4133-9FAD-27EA9AE8C033}"/>
              </a:ext>
            </a:extLst>
          </p:cNvPr>
          <p:cNvSpPr txBox="1">
            <a:spLocks/>
          </p:cNvSpPr>
          <p:nvPr/>
        </p:nvSpPr>
        <p:spPr>
          <a:xfrm>
            <a:off x="609600" y="4838700"/>
            <a:ext cx="1905000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1A9EF30-5242-4FF1-8E06-E9A43D49CD76}"/>
              </a:ext>
            </a:extLst>
          </p:cNvPr>
          <p:cNvSpPr txBox="1">
            <a:spLocks/>
          </p:cNvSpPr>
          <p:nvPr/>
        </p:nvSpPr>
        <p:spPr>
          <a:xfrm>
            <a:off x="9525000" y="4876800"/>
            <a:ext cx="2438400" cy="7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 এ্যাগজ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স্ট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FE03764-8843-4948-BEFD-230D6058D7DA}"/>
              </a:ext>
            </a:extLst>
          </p:cNvPr>
          <p:cNvSpPr txBox="1">
            <a:spLocks/>
          </p:cNvSpPr>
          <p:nvPr/>
        </p:nvSpPr>
        <p:spPr>
          <a:xfrm>
            <a:off x="6553200" y="4762500"/>
            <a:ext cx="2057400" cy="99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পাওয়ার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4 Stroke Engine Working Animatio[5]">
            <a:hlinkClick r:id="" action="ppaction://media"/>
            <a:extLst>
              <a:ext uri="{FF2B5EF4-FFF2-40B4-BE49-F238E27FC236}">
                <a16:creationId xmlns:a16="http://schemas.microsoft.com/office/drawing/2014/main" id="{DDDFC4B9-D2EF-4A91-B497-F38E8EC7E25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1752600"/>
            <a:ext cx="2819400" cy="2819400"/>
          </a:xfrm>
          <a:prstGeom prst="rect">
            <a:avLst/>
          </a:prstGeom>
        </p:spPr>
      </p:pic>
      <p:pic>
        <p:nvPicPr>
          <p:cNvPr id="12" name="4 Stroke Engine Working Animatio[6]">
            <a:hlinkClick r:id="" action="ppaction://media"/>
            <a:extLst>
              <a:ext uri="{FF2B5EF4-FFF2-40B4-BE49-F238E27FC236}">
                <a16:creationId xmlns:a16="http://schemas.microsoft.com/office/drawing/2014/main" id="{95BFC5FB-1649-4064-AE40-434779F7351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400" y="1676400"/>
            <a:ext cx="2819400" cy="286067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A6E1D6E-968B-41B5-AD01-7A43EE66F801}"/>
              </a:ext>
            </a:extLst>
          </p:cNvPr>
          <p:cNvSpPr/>
          <p:nvPr/>
        </p:nvSpPr>
        <p:spPr>
          <a:xfrm>
            <a:off x="457200" y="228600"/>
            <a:ext cx="1371600" cy="1143000"/>
          </a:xfrm>
          <a:prstGeom prst="wedgeEllipseCallout">
            <a:avLst>
              <a:gd name="adj1" fmla="val 74957"/>
              <a:gd name="adj2" fmla="val 717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 mute="1">
                <p:cTn id="3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 mute="1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 mute="1">
                <p:cTn id="3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 build="p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7DAA93-E0A7-4751-A973-E7DF6903558A}"/>
              </a:ext>
            </a:extLst>
          </p:cNvPr>
          <p:cNvSpPr/>
          <p:nvPr/>
        </p:nvSpPr>
        <p:spPr>
          <a:xfrm>
            <a:off x="3619500" y="152400"/>
            <a:ext cx="49530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81D56D-5E99-4689-B9F4-A8B723E1527B}"/>
              </a:ext>
            </a:extLst>
          </p:cNvPr>
          <p:cNvSpPr/>
          <p:nvPr/>
        </p:nvSpPr>
        <p:spPr>
          <a:xfrm>
            <a:off x="4068417" y="1295400"/>
            <a:ext cx="2027583" cy="2286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B2E88-60E3-419B-90EF-B4C7EF43B7F3}"/>
              </a:ext>
            </a:extLst>
          </p:cNvPr>
          <p:cNvGrpSpPr/>
          <p:nvPr/>
        </p:nvGrpSpPr>
        <p:grpSpPr>
          <a:xfrm>
            <a:off x="3200400" y="1295401"/>
            <a:ext cx="2438400" cy="1219200"/>
            <a:chOff x="152400" y="1219200"/>
            <a:chExt cx="2438400" cy="1905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44EA1F-AE08-4DD6-9D4D-383B4F8907EA}"/>
                </a:ext>
              </a:extLst>
            </p:cNvPr>
            <p:cNvSpPr/>
            <p:nvPr/>
          </p:nvSpPr>
          <p:spPr>
            <a:xfrm>
              <a:off x="990600" y="1219200"/>
              <a:ext cx="152400" cy="609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16CEB5-4FE2-44C8-922D-882370F71BAA}"/>
                </a:ext>
              </a:extLst>
            </p:cNvPr>
            <p:cNvSpPr/>
            <p:nvPr/>
          </p:nvSpPr>
          <p:spPr>
            <a:xfrm>
              <a:off x="609601" y="1695450"/>
              <a:ext cx="1143000" cy="51435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প্রধানত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D5023F-AD1B-44C5-92B7-5983993BD7F3}"/>
                </a:ext>
              </a:extLst>
            </p:cNvPr>
            <p:cNvSpPr/>
            <p:nvPr/>
          </p:nvSpPr>
          <p:spPr>
            <a:xfrm>
              <a:off x="609600" y="1905000"/>
              <a:ext cx="152400" cy="838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2EA77E-BA34-4C65-9276-38E43386A958}"/>
                </a:ext>
              </a:extLst>
            </p:cNvPr>
            <p:cNvSpPr/>
            <p:nvPr/>
          </p:nvSpPr>
          <p:spPr>
            <a:xfrm>
              <a:off x="1600200" y="1905000"/>
              <a:ext cx="152400" cy="762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46F10B-4E16-49DA-8143-A40904C493C7}"/>
                </a:ext>
              </a:extLst>
            </p:cNvPr>
            <p:cNvSpPr/>
            <p:nvPr/>
          </p:nvSpPr>
          <p:spPr>
            <a:xfrm>
              <a:off x="152400" y="2667000"/>
              <a:ext cx="1143000" cy="457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অন্তর্দাহ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317F03-C7E7-41DE-810E-22C55C3DE3DC}"/>
                </a:ext>
              </a:extLst>
            </p:cNvPr>
            <p:cNvSpPr/>
            <p:nvPr/>
          </p:nvSpPr>
          <p:spPr>
            <a:xfrm>
              <a:off x="1447800" y="2667000"/>
              <a:ext cx="1143000" cy="457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বহির্দাহ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375C694-5E67-4085-A78F-DB9043779C25}"/>
              </a:ext>
            </a:extLst>
          </p:cNvPr>
          <p:cNvSpPr/>
          <p:nvPr/>
        </p:nvSpPr>
        <p:spPr>
          <a:xfrm>
            <a:off x="1219200" y="2895601"/>
            <a:ext cx="9448800" cy="3047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4D2922-D3CF-4017-A5F6-9E72BAD8CB39}"/>
              </a:ext>
            </a:extLst>
          </p:cNvPr>
          <p:cNvSpPr/>
          <p:nvPr/>
        </p:nvSpPr>
        <p:spPr>
          <a:xfrm>
            <a:off x="3657600" y="2514600"/>
            <a:ext cx="1524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CE1BEE-2EDE-419C-B1EC-B159BD47AB39}"/>
              </a:ext>
            </a:extLst>
          </p:cNvPr>
          <p:cNvGrpSpPr/>
          <p:nvPr/>
        </p:nvGrpSpPr>
        <p:grpSpPr>
          <a:xfrm>
            <a:off x="533400" y="3043618"/>
            <a:ext cx="2590800" cy="1299782"/>
            <a:chOff x="152400" y="1212353"/>
            <a:chExt cx="2590800" cy="203091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748F96-AFE6-49A4-9FC6-A624723AFCC4}"/>
                </a:ext>
              </a:extLst>
            </p:cNvPr>
            <p:cNvSpPr/>
            <p:nvPr/>
          </p:nvSpPr>
          <p:spPr>
            <a:xfrm>
              <a:off x="838200" y="1212353"/>
              <a:ext cx="209550" cy="609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669363-14BC-4C1D-9CEE-F897CA3EC003}"/>
                </a:ext>
              </a:extLst>
            </p:cNvPr>
            <p:cNvSpPr/>
            <p:nvPr/>
          </p:nvSpPr>
          <p:spPr>
            <a:xfrm>
              <a:off x="609600" y="1905000"/>
              <a:ext cx="152400" cy="838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A39AAC-376F-47AF-8B1F-D4B86D35EF0A}"/>
                </a:ext>
              </a:extLst>
            </p:cNvPr>
            <p:cNvSpPr/>
            <p:nvPr/>
          </p:nvSpPr>
          <p:spPr>
            <a:xfrm>
              <a:off x="1752600" y="1859160"/>
              <a:ext cx="152400" cy="78878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551D47-9980-45D9-9D09-9AB7657262FA}"/>
                </a:ext>
              </a:extLst>
            </p:cNvPr>
            <p:cNvSpPr/>
            <p:nvPr/>
          </p:nvSpPr>
          <p:spPr>
            <a:xfrm>
              <a:off x="152400" y="2667000"/>
              <a:ext cx="11430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টু-স্ট্রোক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02BDDA-FE35-4DA8-8419-E6F6F4A187AC}"/>
                </a:ext>
              </a:extLst>
            </p:cNvPr>
            <p:cNvSpPr/>
            <p:nvPr/>
          </p:nvSpPr>
          <p:spPr>
            <a:xfrm>
              <a:off x="1447800" y="2667000"/>
              <a:ext cx="12954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ফোর-স্ট্রোক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F8ACB1-B066-461D-883A-718FC71B5177}"/>
                </a:ext>
              </a:extLst>
            </p:cNvPr>
            <p:cNvSpPr/>
            <p:nvPr/>
          </p:nvSpPr>
          <p:spPr>
            <a:xfrm>
              <a:off x="609600" y="1754981"/>
              <a:ext cx="1295400" cy="5357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স্ট্রোক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F286DB-EBEC-4FF9-B0C0-2BB1FF341D17}"/>
              </a:ext>
            </a:extLst>
          </p:cNvPr>
          <p:cNvGrpSpPr/>
          <p:nvPr/>
        </p:nvGrpSpPr>
        <p:grpSpPr>
          <a:xfrm>
            <a:off x="3352800" y="3124200"/>
            <a:ext cx="2590800" cy="1299782"/>
            <a:chOff x="152400" y="1212353"/>
            <a:chExt cx="2590800" cy="203091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00D6A0-F24B-412F-A337-B0CB640F30AC}"/>
                </a:ext>
              </a:extLst>
            </p:cNvPr>
            <p:cNvSpPr/>
            <p:nvPr/>
          </p:nvSpPr>
          <p:spPr>
            <a:xfrm>
              <a:off x="838200" y="1212353"/>
              <a:ext cx="209550" cy="609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D980D7-9F3A-48BD-B77C-F337889A2ADD}"/>
                </a:ext>
              </a:extLst>
            </p:cNvPr>
            <p:cNvSpPr/>
            <p:nvPr/>
          </p:nvSpPr>
          <p:spPr>
            <a:xfrm>
              <a:off x="609600" y="1905000"/>
              <a:ext cx="152400" cy="838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F5E09B-01CF-48E1-9674-1EECC81311CB}"/>
                </a:ext>
              </a:extLst>
            </p:cNvPr>
            <p:cNvSpPr/>
            <p:nvPr/>
          </p:nvSpPr>
          <p:spPr>
            <a:xfrm>
              <a:off x="1752600" y="1859160"/>
              <a:ext cx="152400" cy="78878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6411F7-E93F-4AFA-A459-580D7D90BE41}"/>
                </a:ext>
              </a:extLst>
            </p:cNvPr>
            <p:cNvSpPr/>
            <p:nvPr/>
          </p:nvSpPr>
          <p:spPr>
            <a:xfrm>
              <a:off x="152400" y="2667000"/>
              <a:ext cx="11430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ডিজেল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092FA2-52A8-43B9-B46D-0F5BFA3F6F0D}"/>
                </a:ext>
              </a:extLst>
            </p:cNvPr>
            <p:cNvSpPr/>
            <p:nvPr/>
          </p:nvSpPr>
          <p:spPr>
            <a:xfrm>
              <a:off x="1447800" y="2667000"/>
              <a:ext cx="12954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পেট্রোল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C09D68-2D0C-4C3F-88B9-6F8F4B990765}"/>
                </a:ext>
              </a:extLst>
            </p:cNvPr>
            <p:cNvSpPr/>
            <p:nvPr/>
          </p:nvSpPr>
          <p:spPr>
            <a:xfrm>
              <a:off x="609600" y="1754981"/>
              <a:ext cx="1295400" cy="5357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জ্বালানী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0B6C29-7495-4D2B-A893-53561AC2C58D}"/>
              </a:ext>
            </a:extLst>
          </p:cNvPr>
          <p:cNvGrpSpPr/>
          <p:nvPr/>
        </p:nvGrpSpPr>
        <p:grpSpPr>
          <a:xfrm>
            <a:off x="6324600" y="3200400"/>
            <a:ext cx="2590800" cy="1299782"/>
            <a:chOff x="152400" y="1212353"/>
            <a:chExt cx="2590800" cy="203091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CF0E52-3A7B-4ACF-8C02-9D5E78C60399}"/>
                </a:ext>
              </a:extLst>
            </p:cNvPr>
            <p:cNvSpPr/>
            <p:nvPr/>
          </p:nvSpPr>
          <p:spPr>
            <a:xfrm>
              <a:off x="838200" y="1212353"/>
              <a:ext cx="209550" cy="609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78C8C-D8E8-4292-AAC4-12C3F9794C6D}"/>
                </a:ext>
              </a:extLst>
            </p:cNvPr>
            <p:cNvSpPr/>
            <p:nvPr/>
          </p:nvSpPr>
          <p:spPr>
            <a:xfrm>
              <a:off x="609600" y="1905000"/>
              <a:ext cx="152400" cy="8382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871BAE-4E95-4EBD-A9B0-6A6336CA749A}"/>
                </a:ext>
              </a:extLst>
            </p:cNvPr>
            <p:cNvSpPr/>
            <p:nvPr/>
          </p:nvSpPr>
          <p:spPr>
            <a:xfrm>
              <a:off x="1752600" y="1859160"/>
              <a:ext cx="152400" cy="78878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3AB492-FF0E-4C56-8C36-04EE65ED4CCC}"/>
                </a:ext>
              </a:extLst>
            </p:cNvPr>
            <p:cNvSpPr/>
            <p:nvPr/>
          </p:nvSpPr>
          <p:spPr>
            <a:xfrm>
              <a:off x="152400" y="2667000"/>
              <a:ext cx="11430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সিঙ্গেল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F44837-E138-4D14-82EC-93B19EC223E4}"/>
                </a:ext>
              </a:extLst>
            </p:cNvPr>
            <p:cNvSpPr/>
            <p:nvPr/>
          </p:nvSpPr>
          <p:spPr>
            <a:xfrm>
              <a:off x="1447800" y="2667000"/>
              <a:ext cx="12954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17294A-1A23-42F1-AAE4-23BD378B2156}"/>
                </a:ext>
              </a:extLst>
            </p:cNvPr>
            <p:cNvSpPr/>
            <p:nvPr/>
          </p:nvSpPr>
          <p:spPr>
            <a:xfrm>
              <a:off x="609600" y="1754981"/>
              <a:ext cx="1295400" cy="5357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0D06B3-2D61-489A-847E-16B6DB28AFC4}"/>
              </a:ext>
            </a:extLst>
          </p:cNvPr>
          <p:cNvGrpSpPr/>
          <p:nvPr/>
        </p:nvGrpSpPr>
        <p:grpSpPr>
          <a:xfrm>
            <a:off x="3657600" y="3124200"/>
            <a:ext cx="7848600" cy="3124200"/>
            <a:chOff x="-5105400" y="622734"/>
            <a:chExt cx="7848600" cy="268604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5A5DCD-9647-4F41-9A73-C536E259C77D}"/>
                </a:ext>
              </a:extLst>
            </p:cNvPr>
            <p:cNvSpPr/>
            <p:nvPr/>
          </p:nvSpPr>
          <p:spPr>
            <a:xfrm>
              <a:off x="1600200" y="622734"/>
              <a:ext cx="304800" cy="144129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4C29CE-24D9-4F11-A13F-8EDC46FA536A}"/>
                </a:ext>
              </a:extLst>
            </p:cNvPr>
            <p:cNvSpPr/>
            <p:nvPr/>
          </p:nvSpPr>
          <p:spPr>
            <a:xfrm>
              <a:off x="609600" y="2064025"/>
              <a:ext cx="152400" cy="679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E42337-13E6-4D1B-B197-14731576BA47}"/>
                </a:ext>
              </a:extLst>
            </p:cNvPr>
            <p:cNvSpPr/>
            <p:nvPr/>
          </p:nvSpPr>
          <p:spPr>
            <a:xfrm>
              <a:off x="1752600" y="1859160"/>
              <a:ext cx="152400" cy="78878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674981-C0BB-4578-9F99-E99AC51D9ED7}"/>
                </a:ext>
              </a:extLst>
            </p:cNvPr>
            <p:cNvSpPr/>
            <p:nvPr/>
          </p:nvSpPr>
          <p:spPr>
            <a:xfrm>
              <a:off x="152400" y="2667000"/>
              <a:ext cx="1143000" cy="5762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টাইপ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FDE207-CF4F-4377-AE40-BAF91719C61A}"/>
                </a:ext>
              </a:extLst>
            </p:cNvPr>
            <p:cNvSpPr/>
            <p:nvPr/>
          </p:nvSpPr>
          <p:spPr>
            <a:xfrm>
              <a:off x="1447800" y="2653644"/>
              <a:ext cx="1295400" cy="5896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ইনলাইন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1B5CCD-5D03-4BB4-9CC8-61F30DFDD1BE}"/>
                </a:ext>
              </a:extLst>
            </p:cNvPr>
            <p:cNvSpPr/>
            <p:nvPr/>
          </p:nvSpPr>
          <p:spPr>
            <a:xfrm>
              <a:off x="-1828800" y="2064025"/>
              <a:ext cx="152400" cy="679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FC48E9-1D20-4253-9229-1702C209266F}"/>
                </a:ext>
              </a:extLst>
            </p:cNvPr>
            <p:cNvSpPr/>
            <p:nvPr/>
          </p:nvSpPr>
          <p:spPr>
            <a:xfrm>
              <a:off x="-2286000" y="2666999"/>
              <a:ext cx="1143000" cy="57626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রেডিয়াল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25391E-5EC9-4F31-B81B-C984A5B5034B}"/>
                </a:ext>
              </a:extLst>
            </p:cNvPr>
            <p:cNvSpPr/>
            <p:nvPr/>
          </p:nvSpPr>
          <p:spPr>
            <a:xfrm>
              <a:off x="-609600" y="2050671"/>
              <a:ext cx="152400" cy="679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8843B2-ACAF-411A-B4E5-776B5F5E6400}"/>
                </a:ext>
              </a:extLst>
            </p:cNvPr>
            <p:cNvSpPr/>
            <p:nvPr/>
          </p:nvSpPr>
          <p:spPr>
            <a:xfrm>
              <a:off x="-1066800" y="2653644"/>
              <a:ext cx="1143000" cy="5896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অপোজ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1B4F063-BAD1-4E50-8E1E-B76A6FADF7E0}"/>
                </a:ext>
              </a:extLst>
            </p:cNvPr>
            <p:cNvSpPr/>
            <p:nvPr/>
          </p:nvSpPr>
          <p:spPr>
            <a:xfrm>
              <a:off x="-3048000" y="2064025"/>
              <a:ext cx="152400" cy="679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3EDB6D-AB38-44A9-AC60-8CF70F87D213}"/>
                </a:ext>
              </a:extLst>
            </p:cNvPr>
            <p:cNvSpPr/>
            <p:nvPr/>
          </p:nvSpPr>
          <p:spPr>
            <a:xfrm>
              <a:off x="-3733800" y="2666999"/>
              <a:ext cx="1371600" cy="57626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হরাইজনটাল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F95947A-1E5D-42AC-903F-3959837C12E4}"/>
                </a:ext>
              </a:extLst>
            </p:cNvPr>
            <p:cNvSpPr/>
            <p:nvPr/>
          </p:nvSpPr>
          <p:spPr>
            <a:xfrm>
              <a:off x="-4419600" y="2064025"/>
              <a:ext cx="152400" cy="6791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C874D0-F19F-4FA1-8AD0-9E3CB6F948E2}"/>
                </a:ext>
              </a:extLst>
            </p:cNvPr>
            <p:cNvSpPr/>
            <p:nvPr/>
          </p:nvSpPr>
          <p:spPr>
            <a:xfrm>
              <a:off x="-5105400" y="2653644"/>
              <a:ext cx="1295400" cy="65513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ভারটিক্যাল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950D7C-6460-4A48-95D9-EFFDB123E12F}"/>
                </a:ext>
              </a:extLst>
            </p:cNvPr>
            <p:cNvSpPr/>
            <p:nvPr/>
          </p:nvSpPr>
          <p:spPr>
            <a:xfrm>
              <a:off x="-4419600" y="1998511"/>
              <a:ext cx="6324600" cy="3090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সিলিন্ডারের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6DDBFCA-327A-44FE-AEA1-3E92DE5ECA1C}"/>
              </a:ext>
            </a:extLst>
          </p:cNvPr>
          <p:cNvSpPr/>
          <p:nvPr/>
        </p:nvSpPr>
        <p:spPr>
          <a:xfrm>
            <a:off x="6019800" y="1066800"/>
            <a:ext cx="381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7DAA93-E0A7-4751-A973-E7DF6903558A}"/>
              </a:ext>
            </a:extLst>
          </p:cNvPr>
          <p:cNvSpPr/>
          <p:nvPr/>
        </p:nvSpPr>
        <p:spPr>
          <a:xfrm>
            <a:off x="2286000" y="152400"/>
            <a:ext cx="76200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203C4-B033-40AD-A34A-41E22E4A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3CD"/>
              </a:clrFrom>
              <a:clrTo>
                <a:srgbClr val="F3F3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37" y="2286000"/>
            <a:ext cx="2076306" cy="3581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B7ADC-5A36-43CF-A4AC-E454BF5C61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8800"/>
            <a:ext cx="1898779" cy="281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394E74-C7A4-4CF2-B54B-FFC6C8886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647">
            <a:off x="298941" y="427236"/>
            <a:ext cx="1175556" cy="1474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53BAD4-3017-4DEA-9A4D-FC033D45DF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1"/>
          <a:stretch/>
        </p:blipFill>
        <p:spPr>
          <a:xfrm>
            <a:off x="10591800" y="152400"/>
            <a:ext cx="1143000" cy="2768854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E0B0EB5-9CF1-4442-A88E-3322A2492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75727"/>
              </p:ext>
            </p:extLst>
          </p:nvPr>
        </p:nvGraphicFramePr>
        <p:xfrm>
          <a:off x="1943100" y="1828800"/>
          <a:ext cx="8305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55187163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665568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পেট্রোল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ইঞ্জিন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ডিজেল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ইঞ্জিন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6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স্পার্ক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ইগনিশন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কমপ্রেশন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ইগনিশন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0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স্পার্ক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প্লাগ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ইনজেক্টর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কার্বুরেটর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হাইপ্রেসার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4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কমপ্রেশন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রেশিও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কমপ্রেশন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রেশিও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6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1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93479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9E2D76-19E2-4558-A919-3678DB3265AE}"/>
              </a:ext>
            </a:extLst>
          </p:cNvPr>
          <p:cNvSpPr/>
          <p:nvPr/>
        </p:nvSpPr>
        <p:spPr>
          <a:xfrm>
            <a:off x="4629150" y="381000"/>
            <a:ext cx="29337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951FF-369E-4FA3-9F0C-0D5EE81F36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1371600"/>
            <a:ext cx="2346960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928A04-F334-4B39-BEB8-DDE14519D800}"/>
              </a:ext>
            </a:extLst>
          </p:cNvPr>
          <p:cNvSpPr/>
          <p:nvPr/>
        </p:nvSpPr>
        <p:spPr>
          <a:xfrm>
            <a:off x="1962150" y="4876800"/>
            <a:ext cx="82677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Theme3">
  <a:themeElements>
    <a:clrScheme name="AnalogousFromRegularSeedRightStep">
      <a:dk1>
        <a:srgbClr val="000000"/>
      </a:dk1>
      <a:lt1>
        <a:srgbClr val="FFFFFF"/>
      </a:lt1>
      <a:dk2>
        <a:srgbClr val="412F24"/>
      </a:dk2>
      <a:lt2>
        <a:srgbClr val="E2E8E8"/>
      </a:lt2>
      <a:accent1>
        <a:srgbClr val="E72931"/>
      </a:accent1>
      <a:accent2>
        <a:srgbClr val="D55E17"/>
      </a:accent2>
      <a:accent3>
        <a:srgbClr val="C1A022"/>
      </a:accent3>
      <a:accent4>
        <a:srgbClr val="8FB013"/>
      </a:accent4>
      <a:accent5>
        <a:srgbClr val="59B721"/>
      </a:accent5>
      <a:accent6>
        <a:srgbClr val="15BE1C"/>
      </a:accent6>
      <a:hlink>
        <a:srgbClr val="30918D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5D285436-7FB0-4A11-A373-DDA92DD37B60}" vid="{02A7713C-9582-4629-BA1C-F0E7E825D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1311</TotalTime>
  <Words>253</Words>
  <Application>Microsoft Office PowerPoint</Application>
  <PresentationFormat>Widescreen</PresentationFormat>
  <Paragraphs>80</Paragraphs>
  <Slides>12</Slides>
  <Notes>3</Notes>
  <HiddenSlides>1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Nova</vt:lpstr>
      <vt:lpstr>NikoshBAN</vt:lpstr>
      <vt:lpstr>Wingdings</vt:lpstr>
      <vt:lpstr>Theme3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User.TTTC</dc:creator>
  <cp:lastModifiedBy>Shofi Uddin</cp:lastModifiedBy>
  <cp:revision>143</cp:revision>
  <dcterms:created xsi:type="dcterms:W3CDTF">2006-08-16T00:00:00Z</dcterms:created>
  <dcterms:modified xsi:type="dcterms:W3CDTF">2021-06-09T01:30:45Z</dcterms:modified>
</cp:coreProperties>
</file>