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8" r:id="rId10"/>
    <p:sldId id="269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A7F88-7CD5-4917-955F-B2E1CF44BBB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A9755-8B0D-4BC4-A3A0-0A84589AD8B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dirty="0" err="1" smtClean="0">
              <a:solidFill>
                <a:schemeClr val="accent4"/>
              </a:solidFill>
            </a:rPr>
            <a:t>রবীন্দ্র</a:t>
          </a:r>
          <a:r>
            <a:rPr lang="bn-IN" sz="2000" dirty="0" smtClean="0">
              <a:solidFill>
                <a:schemeClr val="accent4"/>
              </a:solidFill>
            </a:rPr>
            <a:t> নাথ</a:t>
          </a:r>
          <a:endParaRPr lang="en-US" sz="2000" dirty="0" smtClean="0">
            <a:solidFill>
              <a:schemeClr val="accent4"/>
            </a:solidFill>
          </a:endParaRPr>
        </a:p>
        <a:p>
          <a:r>
            <a:rPr lang="en-US" sz="2000" dirty="0" err="1" smtClean="0">
              <a:solidFill>
                <a:schemeClr val="accent4"/>
              </a:solidFill>
            </a:rPr>
            <a:t>ঠাকুর</a:t>
          </a:r>
          <a:endParaRPr lang="en-US" sz="2000" dirty="0">
            <a:solidFill>
              <a:schemeClr val="accent4"/>
            </a:solidFill>
          </a:endParaRPr>
        </a:p>
      </dgm:t>
    </dgm:pt>
    <dgm:pt modelId="{42409DD9-845D-4E7C-87C3-5EC445F3DC96}" type="parTrans" cxnId="{D478B5AB-AB09-4485-9133-D52127204C1B}">
      <dgm:prSet/>
      <dgm:spPr/>
      <dgm:t>
        <a:bodyPr/>
        <a:lstStyle/>
        <a:p>
          <a:endParaRPr lang="en-US"/>
        </a:p>
      </dgm:t>
    </dgm:pt>
    <dgm:pt modelId="{8FE3321F-035A-4896-95D1-F320EEDA092B}" type="sibTrans" cxnId="{D478B5AB-AB09-4485-9133-D52127204C1B}">
      <dgm:prSet/>
      <dgm:spPr/>
      <dgm:t>
        <a:bodyPr/>
        <a:lstStyle/>
        <a:p>
          <a:endParaRPr lang="en-US"/>
        </a:p>
      </dgm:t>
    </dgm:pt>
    <dgm:pt modelId="{D621CF46-C01E-4E3F-9A24-97ED3F9CBD6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 </a:t>
          </a:r>
          <a:r>
            <a:rPr lang="en-US" sz="24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r>
            <a:rPr lang="en-U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  ১২৬৮ </a:t>
          </a:r>
          <a:r>
            <a:rPr lang="en-US" sz="24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dirty="0">
            <a:solidFill>
              <a:schemeClr val="accent4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ECD1F2-37E7-4BAA-BBE7-956A93224431}" type="parTrans" cxnId="{E52BC046-2E90-4AA6-8EEB-BEBD8AFC2481}">
      <dgm:prSet/>
      <dgm:spPr/>
      <dgm:t>
        <a:bodyPr/>
        <a:lstStyle/>
        <a:p>
          <a:endParaRPr lang="en-US"/>
        </a:p>
      </dgm:t>
    </dgm:pt>
    <dgm:pt modelId="{232B2B45-D36F-4C49-8F39-06E13704C134}" type="sibTrans" cxnId="{E52BC046-2E90-4AA6-8EEB-BEBD8AFC2481}">
      <dgm:prSet/>
      <dgm:spPr/>
      <dgm:t>
        <a:bodyPr/>
        <a:lstStyle/>
        <a:p>
          <a:endParaRPr lang="en-US"/>
        </a:p>
      </dgm:t>
    </dgm:pt>
    <dgm:pt modelId="{EA5F0A8F-69D8-4027-BD5A-2A6E21E53A5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২২ </a:t>
          </a:r>
          <a:r>
            <a:rPr lang="en-US" sz="24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শ্রাবন</a:t>
          </a:r>
          <a:endParaRPr lang="en-US" sz="2400" dirty="0" smtClean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১৩৪৮</a:t>
          </a:r>
        </a:p>
        <a:p>
          <a:r>
            <a:rPr lang="en-US" sz="24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FAC3A3-602A-4F85-B376-EE35286BD320}" type="parTrans" cxnId="{CE897DAC-230C-43D6-A890-E2EC21F20E01}">
      <dgm:prSet/>
      <dgm:spPr/>
      <dgm:t>
        <a:bodyPr/>
        <a:lstStyle/>
        <a:p>
          <a:endParaRPr lang="en-US"/>
        </a:p>
      </dgm:t>
    </dgm:pt>
    <dgm:pt modelId="{682722A0-E444-48BA-964D-ED16475E378D}" type="sibTrans" cxnId="{CE897DAC-230C-43D6-A890-E2EC21F20E01}">
      <dgm:prSet/>
      <dgm:spPr/>
      <dgm:t>
        <a:bodyPr/>
        <a:lstStyle/>
        <a:p>
          <a:endParaRPr lang="en-US"/>
        </a:p>
      </dgm:t>
    </dgm:pt>
    <dgm:pt modelId="{673C32D8-7B4F-4F7A-AA16-28C42CBA989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মানসী</a:t>
          </a:r>
          <a:endParaRPr lang="en-US" sz="3200" dirty="0">
            <a:solidFill>
              <a:schemeClr val="accent1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BCB706-6C53-47E6-9945-700CE9838B60}" type="parTrans" cxnId="{1735B43E-0CAB-4162-87EB-7F26060CEA19}">
      <dgm:prSet/>
      <dgm:spPr/>
      <dgm:t>
        <a:bodyPr/>
        <a:lstStyle/>
        <a:p>
          <a:endParaRPr lang="en-US"/>
        </a:p>
      </dgm:t>
    </dgm:pt>
    <dgm:pt modelId="{F8BF8717-EF0D-404D-9496-CF0B45416C96}" type="sibTrans" cxnId="{1735B43E-0CAB-4162-87EB-7F26060CEA19}">
      <dgm:prSet/>
      <dgm:spPr/>
      <dgm:t>
        <a:bodyPr/>
        <a:lstStyle/>
        <a:p>
          <a:endParaRPr lang="en-US"/>
        </a:p>
      </dgm:t>
    </dgm:pt>
    <dgm:pt modelId="{45FC13FA-0BEB-40ED-A2BB-F1B48AC425D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err="1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endParaRPr lang="en-US" sz="2800" dirty="0" smtClean="0">
            <a:solidFill>
              <a:schemeClr val="accent3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err="1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</a:t>
          </a:r>
          <a:endParaRPr lang="en-US" sz="2800" dirty="0">
            <a:solidFill>
              <a:schemeClr val="accent3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81CD99-1B6B-4F38-8CC8-EF1A8B1BFC94}" type="parTrans" cxnId="{DF648966-1EFE-471E-8B8D-A214BD7F500C}">
      <dgm:prSet/>
      <dgm:spPr/>
      <dgm:t>
        <a:bodyPr/>
        <a:lstStyle/>
        <a:p>
          <a:endParaRPr lang="en-US"/>
        </a:p>
      </dgm:t>
    </dgm:pt>
    <dgm:pt modelId="{7BE5B04E-D25F-4EE9-A417-D4B6813F7568}" type="sibTrans" cxnId="{DF648966-1EFE-471E-8B8D-A214BD7F500C}">
      <dgm:prSet/>
      <dgm:spPr/>
      <dgm:t>
        <a:bodyPr/>
        <a:lstStyle/>
        <a:p>
          <a:endParaRPr lang="en-US"/>
        </a:p>
      </dgm:t>
    </dgm:pt>
    <dgm:pt modelId="{E9CA5D90-2C05-4563-B7EE-16550DD63DA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চিত্রা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B6A5B7-67F2-4ABB-AFDC-1D675819A550}" type="parTrans" cxnId="{18F85037-979A-4862-AE07-07F8AFFC9EF6}">
      <dgm:prSet/>
      <dgm:spPr/>
      <dgm:t>
        <a:bodyPr/>
        <a:lstStyle/>
        <a:p>
          <a:endParaRPr lang="en-US"/>
        </a:p>
      </dgm:t>
    </dgm:pt>
    <dgm:pt modelId="{1BA8F850-5A95-4884-815D-99AD1974A9F2}" type="sibTrans" cxnId="{18F85037-979A-4862-AE07-07F8AFFC9EF6}">
      <dgm:prSet/>
      <dgm:spPr/>
      <dgm:t>
        <a:bodyPr/>
        <a:lstStyle/>
        <a:p>
          <a:endParaRPr lang="en-US"/>
        </a:p>
      </dgm:t>
    </dgm:pt>
    <dgm:pt modelId="{76AC5085-16F7-4D8E-B8AF-EAA20F452C0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  <a:endParaRPr lang="en-US" sz="3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A4E5DA-79B7-4EA9-BF30-75AC61766C2F}" type="parTrans" cxnId="{5E8C2E6E-9AA7-459B-BA78-316E8334545A}">
      <dgm:prSet/>
      <dgm:spPr/>
      <dgm:t>
        <a:bodyPr/>
        <a:lstStyle/>
        <a:p>
          <a:endParaRPr lang="en-US"/>
        </a:p>
      </dgm:t>
    </dgm:pt>
    <dgm:pt modelId="{F72C3E8B-B201-49E6-BD0B-19D28968EE72}" type="sibTrans" cxnId="{5E8C2E6E-9AA7-459B-BA78-316E8334545A}">
      <dgm:prSet/>
      <dgm:spPr/>
      <dgm:t>
        <a:bodyPr/>
        <a:lstStyle/>
        <a:p>
          <a:endParaRPr lang="en-US"/>
        </a:p>
      </dgm:t>
    </dgm:pt>
    <dgm:pt modelId="{F28AF0A9-83A1-4781-8852-329D1F1491D6}" type="pres">
      <dgm:prSet presAssocID="{4F3A7F88-7CD5-4917-955F-B2E1CF44BB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6D7FBC-BA80-4520-8B19-7642E24BE694}" type="pres">
      <dgm:prSet presAssocID="{576A9755-8B0D-4BC4-A3A0-0A84589AD8B4}" presName="Parent" presStyleLbl="node0" presStyleIdx="0" presStyleCnt="1" custScaleX="13007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5E2454C-C51A-4DBE-8B6B-3FC42208BFBE}" type="pres">
      <dgm:prSet presAssocID="{D621CF46-C01E-4E3F-9A24-97ED3F9CBD6C}" presName="Accent1" presStyleCnt="0"/>
      <dgm:spPr/>
    </dgm:pt>
    <dgm:pt modelId="{E92A2815-7579-4BC6-8FC1-AB978DA81045}" type="pres">
      <dgm:prSet presAssocID="{D621CF46-C01E-4E3F-9A24-97ED3F9CBD6C}" presName="Accent" presStyleLbl="bgShp" presStyleIdx="0" presStyleCnt="6"/>
      <dgm:spPr/>
    </dgm:pt>
    <dgm:pt modelId="{00C22590-9F41-4CCA-A3DA-17EF82649354}" type="pres">
      <dgm:prSet presAssocID="{D621CF46-C01E-4E3F-9A24-97ED3F9CBD6C}" presName="Child1" presStyleLbl="node1" presStyleIdx="0" presStyleCnt="6" custScaleX="146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3DC74-5A19-480B-8A41-30676C6799EF}" type="pres">
      <dgm:prSet presAssocID="{EA5F0A8F-69D8-4027-BD5A-2A6E21E53A5D}" presName="Accent2" presStyleCnt="0"/>
      <dgm:spPr/>
    </dgm:pt>
    <dgm:pt modelId="{E0314D03-2D66-49AB-94DF-6D5EA1D0FCAA}" type="pres">
      <dgm:prSet presAssocID="{EA5F0A8F-69D8-4027-BD5A-2A6E21E53A5D}" presName="Accent" presStyleLbl="bgShp" presStyleIdx="1" presStyleCnt="6"/>
      <dgm:spPr/>
    </dgm:pt>
    <dgm:pt modelId="{B744FAE0-979E-4DBE-A459-68A116D4D361}" type="pres">
      <dgm:prSet presAssocID="{EA5F0A8F-69D8-4027-BD5A-2A6E21E53A5D}" presName="Child2" presStyleLbl="node1" presStyleIdx="1" presStyleCnt="6" custScaleX="166615" custScaleY="110965" custLinFactX="10757" custLinFactNeighborX="100000" custLinFactNeighborY="-21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7458E-6559-4886-BE20-1E9B6760648E}" type="pres">
      <dgm:prSet presAssocID="{673C32D8-7B4F-4F7A-AA16-28C42CBA989C}" presName="Accent3" presStyleCnt="0"/>
      <dgm:spPr/>
    </dgm:pt>
    <dgm:pt modelId="{EA2F7757-F3EC-476F-8CDB-B00AC6F314E0}" type="pres">
      <dgm:prSet presAssocID="{673C32D8-7B4F-4F7A-AA16-28C42CBA989C}" presName="Accent" presStyleLbl="bgShp" presStyleIdx="2" presStyleCnt="6"/>
      <dgm:spPr/>
    </dgm:pt>
    <dgm:pt modelId="{6AEB647F-EBF1-4629-9617-3BABE1781786}" type="pres">
      <dgm:prSet presAssocID="{673C32D8-7B4F-4F7A-AA16-28C42CBA989C}" presName="Child3" presStyleLbl="node1" presStyleIdx="2" presStyleCnt="6" custScaleX="158361" custScaleY="119732" custLinFactNeighborX="94384" custLinFactNeighborY="48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CE477-A4C0-4409-A6BE-8F809E70DD94}" type="pres">
      <dgm:prSet presAssocID="{45FC13FA-0BEB-40ED-A2BB-F1B48AC425DB}" presName="Accent4" presStyleCnt="0"/>
      <dgm:spPr/>
    </dgm:pt>
    <dgm:pt modelId="{F2CD8643-37B9-4BD6-BCB1-79EE943E622F}" type="pres">
      <dgm:prSet presAssocID="{45FC13FA-0BEB-40ED-A2BB-F1B48AC425DB}" presName="Accent" presStyleLbl="bgShp" presStyleIdx="3" presStyleCnt="6"/>
      <dgm:spPr/>
    </dgm:pt>
    <dgm:pt modelId="{46F2725D-102F-44E7-A694-9154D7F3B64D}" type="pres">
      <dgm:prSet presAssocID="{45FC13FA-0BEB-40ED-A2BB-F1B48AC425DB}" presName="Child4" presStyleLbl="node1" presStyleIdx="3" presStyleCnt="6" custScaleX="163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421E9-1DCB-4E8F-B2E5-9486CCF14E28}" type="pres">
      <dgm:prSet presAssocID="{E9CA5D90-2C05-4563-B7EE-16550DD63DA3}" presName="Accent5" presStyleCnt="0"/>
      <dgm:spPr/>
    </dgm:pt>
    <dgm:pt modelId="{5D22676A-9699-4F7A-BBA7-65194B4C4085}" type="pres">
      <dgm:prSet presAssocID="{E9CA5D90-2C05-4563-B7EE-16550DD63DA3}" presName="Accent" presStyleLbl="bgShp" presStyleIdx="4" presStyleCnt="6"/>
      <dgm:spPr/>
    </dgm:pt>
    <dgm:pt modelId="{B3EDD700-CC0F-439F-818B-9AB7491E3BBF}" type="pres">
      <dgm:prSet presAssocID="{E9CA5D90-2C05-4563-B7EE-16550DD63DA3}" presName="Child5" presStyleLbl="node1" presStyleIdx="4" presStyleCnt="6" custScaleX="169810" custScaleY="111686" custLinFactNeighborX="-92458" custLinFactNeighborY="31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E27D7-0305-48D2-BC68-F517E03C0921}" type="pres">
      <dgm:prSet presAssocID="{76AC5085-16F7-4D8E-B8AF-EAA20F452C09}" presName="Accent6" presStyleCnt="0"/>
      <dgm:spPr/>
    </dgm:pt>
    <dgm:pt modelId="{F9C0392D-F680-49DB-8F86-E56F90251591}" type="pres">
      <dgm:prSet presAssocID="{76AC5085-16F7-4D8E-B8AF-EAA20F452C09}" presName="Accent" presStyleLbl="bgShp" presStyleIdx="5" presStyleCnt="6"/>
      <dgm:spPr/>
    </dgm:pt>
    <dgm:pt modelId="{1591EC92-F81C-4EFD-ACAB-66900EC8375E}" type="pres">
      <dgm:prSet presAssocID="{76AC5085-16F7-4D8E-B8AF-EAA20F452C09}" presName="Child6" presStyleLbl="node1" presStyleIdx="5" presStyleCnt="6" custScaleX="164030" custScaleY="122544" custLinFactNeighborX="-98236" custLinFactNeighborY="-11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76076-9903-4F1D-9CE9-B357FF408021}" type="presOf" srcId="{673C32D8-7B4F-4F7A-AA16-28C42CBA989C}" destId="{6AEB647F-EBF1-4629-9617-3BABE1781786}" srcOrd="0" destOrd="0" presId="urn:microsoft.com/office/officeart/2011/layout/HexagonRadial"/>
    <dgm:cxn modelId="{E52BC046-2E90-4AA6-8EEB-BEBD8AFC2481}" srcId="{576A9755-8B0D-4BC4-A3A0-0A84589AD8B4}" destId="{D621CF46-C01E-4E3F-9A24-97ED3F9CBD6C}" srcOrd="0" destOrd="0" parTransId="{3CECD1F2-37E7-4BAA-BBE7-956A93224431}" sibTransId="{232B2B45-D36F-4C49-8F39-06E13704C134}"/>
    <dgm:cxn modelId="{18F85037-979A-4862-AE07-07F8AFFC9EF6}" srcId="{576A9755-8B0D-4BC4-A3A0-0A84589AD8B4}" destId="{E9CA5D90-2C05-4563-B7EE-16550DD63DA3}" srcOrd="4" destOrd="0" parTransId="{78B6A5B7-67F2-4ABB-AFDC-1D675819A550}" sibTransId="{1BA8F850-5A95-4884-815D-99AD1974A9F2}"/>
    <dgm:cxn modelId="{1A956D62-3E86-4E3F-9B88-2BE9FF187F4B}" type="presOf" srcId="{EA5F0A8F-69D8-4027-BD5A-2A6E21E53A5D}" destId="{B744FAE0-979E-4DBE-A459-68A116D4D361}" srcOrd="0" destOrd="0" presId="urn:microsoft.com/office/officeart/2011/layout/HexagonRadial"/>
    <dgm:cxn modelId="{58F9DFD1-7180-4A35-94F1-E5C3CBD81626}" type="presOf" srcId="{D621CF46-C01E-4E3F-9A24-97ED3F9CBD6C}" destId="{00C22590-9F41-4CCA-A3DA-17EF82649354}" srcOrd="0" destOrd="0" presId="urn:microsoft.com/office/officeart/2011/layout/HexagonRadial"/>
    <dgm:cxn modelId="{D478B5AB-AB09-4485-9133-D52127204C1B}" srcId="{4F3A7F88-7CD5-4917-955F-B2E1CF44BBBB}" destId="{576A9755-8B0D-4BC4-A3A0-0A84589AD8B4}" srcOrd="0" destOrd="0" parTransId="{42409DD9-845D-4E7C-87C3-5EC445F3DC96}" sibTransId="{8FE3321F-035A-4896-95D1-F320EEDA092B}"/>
    <dgm:cxn modelId="{7AC09434-0BDA-43F2-8366-765D86C2608F}" type="presOf" srcId="{76AC5085-16F7-4D8E-B8AF-EAA20F452C09}" destId="{1591EC92-F81C-4EFD-ACAB-66900EC8375E}" srcOrd="0" destOrd="0" presId="urn:microsoft.com/office/officeart/2011/layout/HexagonRadial"/>
    <dgm:cxn modelId="{B4052332-8DBB-477E-9CD4-EA6759842BAB}" type="presOf" srcId="{576A9755-8B0D-4BC4-A3A0-0A84589AD8B4}" destId="{026D7FBC-BA80-4520-8B19-7642E24BE694}" srcOrd="0" destOrd="0" presId="urn:microsoft.com/office/officeart/2011/layout/HexagonRadial"/>
    <dgm:cxn modelId="{CE897DAC-230C-43D6-A890-E2EC21F20E01}" srcId="{576A9755-8B0D-4BC4-A3A0-0A84589AD8B4}" destId="{EA5F0A8F-69D8-4027-BD5A-2A6E21E53A5D}" srcOrd="1" destOrd="0" parTransId="{58FAC3A3-602A-4F85-B376-EE35286BD320}" sibTransId="{682722A0-E444-48BA-964D-ED16475E378D}"/>
    <dgm:cxn modelId="{23D236B4-5BB6-4434-AF27-26808A799C9D}" type="presOf" srcId="{4F3A7F88-7CD5-4917-955F-B2E1CF44BBBB}" destId="{F28AF0A9-83A1-4781-8852-329D1F1491D6}" srcOrd="0" destOrd="0" presId="urn:microsoft.com/office/officeart/2011/layout/HexagonRadial"/>
    <dgm:cxn modelId="{1735B43E-0CAB-4162-87EB-7F26060CEA19}" srcId="{576A9755-8B0D-4BC4-A3A0-0A84589AD8B4}" destId="{673C32D8-7B4F-4F7A-AA16-28C42CBA989C}" srcOrd="2" destOrd="0" parTransId="{1ABCB706-6C53-47E6-9945-700CE9838B60}" sibTransId="{F8BF8717-EF0D-404D-9496-CF0B45416C96}"/>
    <dgm:cxn modelId="{DF648966-1EFE-471E-8B8D-A214BD7F500C}" srcId="{576A9755-8B0D-4BC4-A3A0-0A84589AD8B4}" destId="{45FC13FA-0BEB-40ED-A2BB-F1B48AC425DB}" srcOrd="3" destOrd="0" parTransId="{E681CD99-1B6B-4F38-8CC8-EF1A8B1BFC94}" sibTransId="{7BE5B04E-D25F-4EE9-A417-D4B6813F7568}"/>
    <dgm:cxn modelId="{102F8EB0-C007-466D-9D92-1BE165E2F177}" type="presOf" srcId="{45FC13FA-0BEB-40ED-A2BB-F1B48AC425DB}" destId="{46F2725D-102F-44E7-A694-9154D7F3B64D}" srcOrd="0" destOrd="0" presId="urn:microsoft.com/office/officeart/2011/layout/HexagonRadial"/>
    <dgm:cxn modelId="{995ADE3A-D59D-4EE3-AC75-DD530D6506D3}" type="presOf" srcId="{E9CA5D90-2C05-4563-B7EE-16550DD63DA3}" destId="{B3EDD700-CC0F-439F-818B-9AB7491E3BBF}" srcOrd="0" destOrd="0" presId="urn:microsoft.com/office/officeart/2011/layout/HexagonRadial"/>
    <dgm:cxn modelId="{5E8C2E6E-9AA7-459B-BA78-316E8334545A}" srcId="{576A9755-8B0D-4BC4-A3A0-0A84589AD8B4}" destId="{76AC5085-16F7-4D8E-B8AF-EAA20F452C09}" srcOrd="5" destOrd="0" parTransId="{9DA4E5DA-79B7-4EA9-BF30-75AC61766C2F}" sibTransId="{F72C3E8B-B201-49E6-BD0B-19D28968EE72}"/>
    <dgm:cxn modelId="{AF5D5331-07E3-4076-90AB-A4B25D2F176F}" type="presParOf" srcId="{F28AF0A9-83A1-4781-8852-329D1F1491D6}" destId="{026D7FBC-BA80-4520-8B19-7642E24BE694}" srcOrd="0" destOrd="0" presId="urn:microsoft.com/office/officeart/2011/layout/HexagonRadial"/>
    <dgm:cxn modelId="{032CFB81-D6D7-4E00-886B-16D700D9B2A2}" type="presParOf" srcId="{F28AF0A9-83A1-4781-8852-329D1F1491D6}" destId="{F5E2454C-C51A-4DBE-8B6B-3FC42208BFBE}" srcOrd="1" destOrd="0" presId="urn:microsoft.com/office/officeart/2011/layout/HexagonRadial"/>
    <dgm:cxn modelId="{FB82C147-3EB4-43FA-B3BE-7C34A7693F45}" type="presParOf" srcId="{F5E2454C-C51A-4DBE-8B6B-3FC42208BFBE}" destId="{E92A2815-7579-4BC6-8FC1-AB978DA81045}" srcOrd="0" destOrd="0" presId="urn:microsoft.com/office/officeart/2011/layout/HexagonRadial"/>
    <dgm:cxn modelId="{8E799E5D-4F39-4330-B233-78ECA0907476}" type="presParOf" srcId="{F28AF0A9-83A1-4781-8852-329D1F1491D6}" destId="{00C22590-9F41-4CCA-A3DA-17EF82649354}" srcOrd="2" destOrd="0" presId="urn:microsoft.com/office/officeart/2011/layout/HexagonRadial"/>
    <dgm:cxn modelId="{34760D73-A85E-489D-A426-1A980FC9DD67}" type="presParOf" srcId="{F28AF0A9-83A1-4781-8852-329D1F1491D6}" destId="{6843DC74-5A19-480B-8A41-30676C6799EF}" srcOrd="3" destOrd="0" presId="urn:microsoft.com/office/officeart/2011/layout/HexagonRadial"/>
    <dgm:cxn modelId="{D3DAC128-0ADA-4AC8-B016-1B42E3DCC724}" type="presParOf" srcId="{6843DC74-5A19-480B-8A41-30676C6799EF}" destId="{E0314D03-2D66-49AB-94DF-6D5EA1D0FCAA}" srcOrd="0" destOrd="0" presId="urn:microsoft.com/office/officeart/2011/layout/HexagonRadial"/>
    <dgm:cxn modelId="{C4B51FDC-D9EF-4F22-88AC-87B5B3A2566E}" type="presParOf" srcId="{F28AF0A9-83A1-4781-8852-329D1F1491D6}" destId="{B744FAE0-979E-4DBE-A459-68A116D4D361}" srcOrd="4" destOrd="0" presId="urn:microsoft.com/office/officeart/2011/layout/HexagonRadial"/>
    <dgm:cxn modelId="{35D0497B-567C-4714-81B4-4FAD0A697004}" type="presParOf" srcId="{F28AF0A9-83A1-4781-8852-329D1F1491D6}" destId="{4417458E-6559-4886-BE20-1E9B6760648E}" srcOrd="5" destOrd="0" presId="urn:microsoft.com/office/officeart/2011/layout/HexagonRadial"/>
    <dgm:cxn modelId="{8EB5BDD6-1DBE-4678-960C-9D71DEC6E599}" type="presParOf" srcId="{4417458E-6559-4886-BE20-1E9B6760648E}" destId="{EA2F7757-F3EC-476F-8CDB-B00AC6F314E0}" srcOrd="0" destOrd="0" presId="urn:microsoft.com/office/officeart/2011/layout/HexagonRadial"/>
    <dgm:cxn modelId="{C83839F2-B314-4DF7-808C-B294D25B65A6}" type="presParOf" srcId="{F28AF0A9-83A1-4781-8852-329D1F1491D6}" destId="{6AEB647F-EBF1-4629-9617-3BABE1781786}" srcOrd="6" destOrd="0" presId="urn:microsoft.com/office/officeart/2011/layout/HexagonRadial"/>
    <dgm:cxn modelId="{0472C9D0-2836-4504-87B1-0C4E1BA8B6B5}" type="presParOf" srcId="{F28AF0A9-83A1-4781-8852-329D1F1491D6}" destId="{F54CE477-A4C0-4409-A6BE-8F809E70DD94}" srcOrd="7" destOrd="0" presId="urn:microsoft.com/office/officeart/2011/layout/HexagonRadial"/>
    <dgm:cxn modelId="{58E3019A-04D8-4F36-9D46-B9D34CABD6E6}" type="presParOf" srcId="{F54CE477-A4C0-4409-A6BE-8F809E70DD94}" destId="{F2CD8643-37B9-4BD6-BCB1-79EE943E622F}" srcOrd="0" destOrd="0" presId="urn:microsoft.com/office/officeart/2011/layout/HexagonRadial"/>
    <dgm:cxn modelId="{1FA92FB9-8993-4A41-B632-A62C8E2F9F4C}" type="presParOf" srcId="{F28AF0A9-83A1-4781-8852-329D1F1491D6}" destId="{46F2725D-102F-44E7-A694-9154D7F3B64D}" srcOrd="8" destOrd="0" presId="urn:microsoft.com/office/officeart/2011/layout/HexagonRadial"/>
    <dgm:cxn modelId="{7996368C-36A6-4C9C-A841-40270A5814B7}" type="presParOf" srcId="{F28AF0A9-83A1-4781-8852-329D1F1491D6}" destId="{87A421E9-1DCB-4E8F-B2E5-9486CCF14E28}" srcOrd="9" destOrd="0" presId="urn:microsoft.com/office/officeart/2011/layout/HexagonRadial"/>
    <dgm:cxn modelId="{74491C66-64FF-4EB0-B6FF-E1E7FC2797A6}" type="presParOf" srcId="{87A421E9-1DCB-4E8F-B2E5-9486CCF14E28}" destId="{5D22676A-9699-4F7A-BBA7-65194B4C4085}" srcOrd="0" destOrd="0" presId="urn:microsoft.com/office/officeart/2011/layout/HexagonRadial"/>
    <dgm:cxn modelId="{FAFD6F95-464A-4B36-A171-93E4AA8B4099}" type="presParOf" srcId="{F28AF0A9-83A1-4781-8852-329D1F1491D6}" destId="{B3EDD700-CC0F-439F-818B-9AB7491E3BBF}" srcOrd="10" destOrd="0" presId="urn:microsoft.com/office/officeart/2011/layout/HexagonRadial"/>
    <dgm:cxn modelId="{23482DCD-FEE3-4EA6-9C80-98C3DD90A301}" type="presParOf" srcId="{F28AF0A9-83A1-4781-8852-329D1F1491D6}" destId="{F82E27D7-0305-48D2-BC68-F517E03C0921}" srcOrd="11" destOrd="0" presId="urn:microsoft.com/office/officeart/2011/layout/HexagonRadial"/>
    <dgm:cxn modelId="{9DAAAD5F-0E08-4A26-BB60-64237188A7CC}" type="presParOf" srcId="{F82E27D7-0305-48D2-BC68-F517E03C0921}" destId="{F9C0392D-F680-49DB-8F86-E56F90251591}" srcOrd="0" destOrd="0" presId="urn:microsoft.com/office/officeart/2011/layout/HexagonRadial"/>
    <dgm:cxn modelId="{00939518-66AE-4AAB-90E8-9AF0D4C19232}" type="presParOf" srcId="{F28AF0A9-83A1-4781-8852-329D1F1491D6}" destId="{1591EC92-F81C-4EFD-ACAB-66900EC8375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7FBC-BA80-4520-8B19-7642E24BE694}">
      <dsp:nvSpPr>
        <dsp:cNvPr id="0" name=""/>
        <dsp:cNvSpPr/>
      </dsp:nvSpPr>
      <dsp:spPr>
        <a:xfrm>
          <a:off x="4321365" y="1381067"/>
          <a:ext cx="2283367" cy="1518489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/>
              </a:solidFill>
            </a:rPr>
            <a:t>রবীন্দ্র</a:t>
          </a:r>
          <a:r>
            <a:rPr lang="bn-IN" sz="2000" kern="1200" dirty="0" smtClean="0">
              <a:solidFill>
                <a:schemeClr val="accent4"/>
              </a:solidFill>
            </a:rPr>
            <a:t> নাথ</a:t>
          </a:r>
          <a:endParaRPr lang="en-US" sz="2000" kern="1200" dirty="0" smtClean="0">
            <a:solidFill>
              <a:schemeClr val="accent4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/>
              </a:solidFill>
            </a:rPr>
            <a:t>ঠাকুর</a:t>
          </a:r>
          <a:endParaRPr lang="en-US" sz="2000" kern="1200" dirty="0">
            <a:solidFill>
              <a:schemeClr val="accent4"/>
            </a:solidFill>
          </a:endParaRPr>
        </a:p>
      </dsp:txBody>
      <dsp:txXfrm>
        <a:off x="4656256" y="1603777"/>
        <a:ext cx="1613585" cy="1073069"/>
      </dsp:txXfrm>
    </dsp:sp>
    <dsp:sp modelId="{E0314D03-2D66-49AB-94DF-6D5EA1D0FCAA}">
      <dsp:nvSpPr>
        <dsp:cNvPr id="0" name=""/>
        <dsp:cNvSpPr/>
      </dsp:nvSpPr>
      <dsp:spPr>
        <a:xfrm>
          <a:off x="5684566" y="654573"/>
          <a:ext cx="662306" cy="5706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22590-9F41-4CCA-A3DA-17EF82649354}">
      <dsp:nvSpPr>
        <dsp:cNvPr id="0" name=""/>
        <dsp:cNvSpPr/>
      </dsp:nvSpPr>
      <dsp:spPr>
        <a:xfrm>
          <a:off x="4411027" y="0"/>
          <a:ext cx="2110576" cy="124450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 </a:t>
          </a:r>
          <a:r>
            <a:rPr lang="en-US" sz="24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r>
            <a:rPr lang="en-US" sz="24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  ১২৬৮ </a:t>
          </a:r>
          <a:r>
            <a:rPr lang="en-US" sz="24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kern="1200" dirty="0">
            <a:solidFill>
              <a:schemeClr val="accent4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05426" y="173593"/>
        <a:ext cx="1521778" cy="897316"/>
      </dsp:txXfrm>
    </dsp:sp>
    <dsp:sp modelId="{EA2F7757-F3EC-476F-8CDB-B00AC6F314E0}">
      <dsp:nvSpPr>
        <dsp:cNvPr id="0" name=""/>
        <dsp:cNvSpPr/>
      </dsp:nvSpPr>
      <dsp:spPr>
        <a:xfrm>
          <a:off x="6457529" y="1721411"/>
          <a:ext cx="662306" cy="5706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4FAE0-979E-4DBE-A459-68A116D4D361}">
      <dsp:nvSpPr>
        <dsp:cNvPr id="0" name=""/>
        <dsp:cNvSpPr/>
      </dsp:nvSpPr>
      <dsp:spPr>
        <a:xfrm>
          <a:off x="7180490" y="433985"/>
          <a:ext cx="2396815" cy="138096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২২ </a:t>
          </a:r>
          <a:r>
            <a:rPr lang="en-US" sz="24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শ্রাবন</a:t>
          </a:r>
          <a:endParaRPr lang="en-US" sz="2400" kern="1200" dirty="0" smtClean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১৩৪৮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11738" y="624839"/>
        <a:ext cx="1734319" cy="999253"/>
      </dsp:txXfrm>
    </dsp:sp>
    <dsp:sp modelId="{F2CD8643-37B9-4BD6-BCB1-79EE943E622F}">
      <dsp:nvSpPr>
        <dsp:cNvPr id="0" name=""/>
        <dsp:cNvSpPr/>
      </dsp:nvSpPr>
      <dsp:spPr>
        <a:xfrm>
          <a:off x="5920579" y="2925671"/>
          <a:ext cx="662306" cy="5706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B647F-EBF1-4629-9617-3BABE1781786}">
      <dsp:nvSpPr>
        <dsp:cNvPr id="0" name=""/>
        <dsp:cNvSpPr/>
      </dsp:nvSpPr>
      <dsp:spPr>
        <a:xfrm>
          <a:off x="7004327" y="2757054"/>
          <a:ext cx="2278079" cy="149006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মানসী</a:t>
          </a:r>
          <a:endParaRPr lang="en-US" sz="3200" kern="1200" dirty="0">
            <a:solidFill>
              <a:schemeClr val="accent1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36071" y="2974044"/>
        <a:ext cx="1614591" cy="1056087"/>
      </dsp:txXfrm>
    </dsp:sp>
    <dsp:sp modelId="{5D22676A-9699-4F7A-BBA7-65194B4C4085}">
      <dsp:nvSpPr>
        <dsp:cNvPr id="0" name=""/>
        <dsp:cNvSpPr/>
      </dsp:nvSpPr>
      <dsp:spPr>
        <a:xfrm>
          <a:off x="4588617" y="3050678"/>
          <a:ext cx="662306" cy="5706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2725D-102F-44E7-A694-9154D7F3B64D}">
      <dsp:nvSpPr>
        <dsp:cNvPr id="0" name=""/>
        <dsp:cNvSpPr/>
      </dsp:nvSpPr>
      <dsp:spPr>
        <a:xfrm>
          <a:off x="4291025" y="3036550"/>
          <a:ext cx="2350581" cy="1244502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endParaRPr lang="en-US" sz="2800" kern="1200" dirty="0" smtClean="0">
            <a:solidFill>
              <a:schemeClr val="accent3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</a:t>
          </a:r>
          <a:endParaRPr lang="en-US" sz="2800" kern="1200" dirty="0">
            <a:solidFill>
              <a:schemeClr val="accent3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5425" y="3203007"/>
        <a:ext cx="1721781" cy="911588"/>
      </dsp:txXfrm>
    </dsp:sp>
    <dsp:sp modelId="{F9C0392D-F680-49DB-8F86-E56F90251591}">
      <dsp:nvSpPr>
        <dsp:cNvPr id="0" name=""/>
        <dsp:cNvSpPr/>
      </dsp:nvSpPr>
      <dsp:spPr>
        <a:xfrm>
          <a:off x="3802996" y="1984268"/>
          <a:ext cx="662306" cy="5706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DD700-CC0F-439F-818B-9AB7491E3BBF}">
      <dsp:nvSpPr>
        <dsp:cNvPr id="0" name=""/>
        <dsp:cNvSpPr/>
      </dsp:nvSpPr>
      <dsp:spPr>
        <a:xfrm>
          <a:off x="1589457" y="2586318"/>
          <a:ext cx="2442777" cy="1389934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চিত্রা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25390" y="2777463"/>
        <a:ext cx="1770911" cy="1007644"/>
      </dsp:txXfrm>
    </dsp:sp>
    <dsp:sp modelId="{1591EC92-F81C-4EFD-ACAB-66900EC8375E}">
      <dsp:nvSpPr>
        <dsp:cNvPr id="0" name=""/>
        <dsp:cNvSpPr/>
      </dsp:nvSpPr>
      <dsp:spPr>
        <a:xfrm>
          <a:off x="1547912" y="484909"/>
          <a:ext cx="2359629" cy="152506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  <a:endParaRPr lang="en-US" sz="32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9784" y="705866"/>
        <a:ext cx="1675885" cy="108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EEA3A-A1DF-40ED-9848-B927432D31A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A0CD-F0F3-4315-B5E9-F4BA655B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A0CD-F0F3-4315-B5E9-F4BA655BC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8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0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27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63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6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2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5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7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8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2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03E361-F432-4DE0-9C47-3D800D41603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EB1098-1DD9-4BA0-84BF-E99D74A6A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623455"/>
            <a:ext cx="10931235" cy="5666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109" y="3456709"/>
            <a:ext cx="10501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সবাইকে সু-স্বাগতম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9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6" y="609600"/>
            <a:ext cx="1041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532930"/>
            <a:ext cx="5541818" cy="4105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1532930"/>
            <a:ext cx="5527965" cy="4105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436" y="5638800"/>
            <a:ext cx="512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7619" y="5638800"/>
            <a:ext cx="527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08" y="969818"/>
            <a:ext cx="8963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418" y="3117272"/>
            <a:ext cx="10737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সুভা রবীন্দ্রনাথের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bn-IN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ছোট গল্প                      খ। কবিতা</a:t>
            </a:r>
          </a:p>
          <a:p>
            <a:r>
              <a:rPr lang="bn-IN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গ। প্রবন্ধ                          ঘ। উপন্যাস</a:t>
            </a:r>
          </a:p>
          <a:p>
            <a:r>
              <a:rPr lang="bn-IN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ছিপ ফেলে মাছ ধরা কার প্রধান শখ ছিল?</a:t>
            </a:r>
          </a:p>
          <a:p>
            <a:r>
              <a:rPr lang="bn-IN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সুভাষিণীর                     খ। বাণী কন্ঠের </a:t>
            </a:r>
          </a:p>
          <a:p>
            <a:r>
              <a:rPr lang="bn-IN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সুকেশিনীর                     ঘ। প্রতাপের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218" y="651163"/>
            <a:ext cx="8659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9" y="5112328"/>
            <a:ext cx="10931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চারপাশের সমাজের সুভার মত কারো জবীন-বাস্তবতা থাকলে এ বিষয়ে প্রতিবেদন লিখে জমা দিবে।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1666826"/>
            <a:ext cx="10931236" cy="34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609598"/>
            <a:ext cx="10972800" cy="5624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436" y="1884218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473" y="941173"/>
            <a:ext cx="462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3" y="3554296"/>
            <a:ext cx="5749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মোছাঃফেরদৌসী,</a:t>
            </a:r>
          </a:p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 শিক্ষক [বাংলা-সমাজ],</a:t>
            </a:r>
          </a:p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 স্কুল এন্ড কলেজ,কিশোরগঞ্জ,</a:t>
            </a:r>
          </a:p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০১৭৩১৬২০০৭৫,</a:t>
            </a:r>
            <a:endParaRPr lang="en-US" sz="32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799" y="3249496"/>
            <a:ext cx="5126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নবম,</a:t>
            </a:r>
          </a:p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গদ্য,</a:t>
            </a:r>
          </a:p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r>
              <a:rPr lang="en-US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২০/০৫/২০২১,</a:t>
            </a:r>
            <a:endParaRPr lang="en-US" sz="32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597234"/>
            <a:ext cx="2978728" cy="26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" y="609600"/>
            <a:ext cx="11000510" cy="5001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91" y="5611091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691" y="900545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মূল কাহিনীঃ-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27" y="2881745"/>
            <a:ext cx="10861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সুভা একটি বাকপ্রতিবন্ধী মেয়ে। সে কথা বলতে পারে না।  মা মনে করেন এ তার নিয়তির দোষ,কিন্তু বাবা তাকে ভালোভাসে। কিন্তু তার সাথে কেউ মেশে বা খেলে না। যারা কথা বলতে পারে না সেই পোষা প্রাণীদের কাছে সে মুখর। রবীন্দ্রনাথ ঠাকুর মূলত প্রতিবন্ধী মানুষের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আশ্রয়ের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একটি জগৎ তৈরী করেছেন এবং সেই সঙ্গে তাদের প্রতি আমাদের মমত্ববোধের উন্মেষ ঘাটাতে চেয়েছেন এ গল্পের মাধ্যমে।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4687526"/>
              </p:ext>
            </p:extLst>
          </p:nvPr>
        </p:nvGraphicFramePr>
        <p:xfrm>
          <a:off x="665018" y="1925782"/>
          <a:ext cx="10903526" cy="4281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0654" y="910244"/>
            <a:ext cx="978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কবি রবীন্দ্রনাথ ঠাকুরঃ-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D7FBC-BA80-4520-8B19-7642E24BE6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A2815-7579-4BC6-8FC1-AB978DA810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22590-9F41-4CCA-A3DA-17EF826493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4D03-2D66-49AB-94DF-6D5EA1D0FC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4FAE0-979E-4DBE-A459-68A116D4D3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F7757-F3EC-476F-8CDB-B00AC6F314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EB647F-EBF1-4629-9617-3BABE17817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D8643-37B9-4BD6-BCB1-79EE943E62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2725D-102F-44E7-A694-9154D7F3B6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2676A-9699-4F7A-BBA7-65194B4C40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DD700-CC0F-439F-818B-9AB7491E3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392D-F680-49DB-8F86-E56F902515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1EC92-F81C-4EFD-ACAB-66900EC837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3" y="637309"/>
            <a:ext cx="940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শিখনফলঃ-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7" y="4142508"/>
            <a:ext cx="10958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১।কবি পরিচিতি বলতে পারবে,</a:t>
            </a:r>
          </a:p>
          <a:p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২।সুভা কে বা কি তা ব্যাখ্যা করতে পারবে,</a:t>
            </a:r>
          </a:p>
          <a:p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৩।সুভা কেন এ পরিস্থির শিকার তা মূল্যায়ন কর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7" y="1652972"/>
            <a:ext cx="10958945" cy="24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781" y="665019"/>
            <a:ext cx="10875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বিষয়ঃ-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5" y="5444836"/>
            <a:ext cx="1071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পরিচিতি, সুভা কে, সুভা কেন এ পরিস্থিতির শিকার 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" y="1680681"/>
            <a:ext cx="10903525" cy="37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0814" y="670736"/>
            <a:ext cx="8986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দলীয় কাজঃ-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886" y="5126181"/>
            <a:ext cx="10792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778732"/>
            <a:ext cx="10927122" cy="3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835" y="609601"/>
            <a:ext cx="949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6" y="5126183"/>
            <a:ext cx="10723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প্রতিবন্ধীদের প্রতি আমদের কি রুপ ব্যবহার করা উচিত নিজের ভাষায় উত্তর দাও?</a:t>
            </a:r>
          </a:p>
          <a:p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৫ মিনিটের মধ্যে সবাই মিলে উত্তর দাও ?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7" y="1809929"/>
            <a:ext cx="10917384" cy="33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311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45</cp:revision>
  <dcterms:created xsi:type="dcterms:W3CDTF">2019-09-30T14:29:45Z</dcterms:created>
  <dcterms:modified xsi:type="dcterms:W3CDTF">2021-06-09T03:39:15Z</dcterms:modified>
</cp:coreProperties>
</file>