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1B1B50-FB0E-40AB-871F-95E1D3D29C5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FD3269-E87E-4C4A-B730-1ED59A288965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1 </a:t>
          </a:r>
        </a:p>
      </dgm:t>
    </dgm:pt>
    <dgm:pt modelId="{355F9A4A-831F-4CBB-A921-73D77EBCC551}" type="parTrans" cxnId="{F77E0486-F248-4BA2-A4BB-ABD8FB3D2C0C}">
      <dgm:prSet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61F9088A-DD3A-43E3-8162-FF02EC0C93DE}" type="sibTrans" cxnId="{F77E0486-F248-4BA2-A4BB-ABD8FB3D2C0C}">
      <dgm:prSet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4F4EEE8E-A115-47E0-A8C0-DCC90C540311}">
      <dgm:prSet phldrT="[Text]" custT="1"/>
      <dgm:spPr/>
      <dgm:t>
        <a:bodyPr/>
        <a:lstStyle/>
        <a:p>
          <a:r>
            <a:rPr lang="en-US" sz="4400" dirty="0" err="1">
              <a:latin typeface="NikoshBAN" pitchFamily="2" charset="0"/>
              <a:cs typeface="NikoshBAN" pitchFamily="2" charset="0"/>
            </a:rPr>
            <a:t>রাষ্ট্র</a:t>
          </a:r>
          <a:r>
            <a:rPr lang="en-US" sz="4400" dirty="0">
              <a:latin typeface="NikoshBAN" pitchFamily="2" charset="0"/>
              <a:cs typeface="NikoshBAN" pitchFamily="2" charset="0"/>
            </a:rPr>
            <a:t> </a:t>
          </a:r>
          <a:r>
            <a:rPr lang="en-US" sz="4400" dirty="0" err="1">
              <a:latin typeface="NikoshBAN" pitchFamily="2" charset="0"/>
              <a:cs typeface="NikoshBAN" pitchFamily="2" charset="0"/>
            </a:rPr>
            <a:t>গঠনের</a:t>
          </a:r>
          <a:r>
            <a:rPr lang="en-US" sz="4400" dirty="0">
              <a:latin typeface="NikoshBAN" pitchFamily="2" charset="0"/>
              <a:cs typeface="NikoshBAN" pitchFamily="2" charset="0"/>
            </a:rPr>
            <a:t> </a:t>
          </a:r>
          <a:r>
            <a:rPr lang="en-US" sz="4400" dirty="0" err="1">
              <a:latin typeface="NikoshBAN" pitchFamily="2" charset="0"/>
              <a:cs typeface="NikoshBAN" pitchFamily="2" charset="0"/>
            </a:rPr>
            <a:t>মৌলিক</a:t>
          </a:r>
          <a:r>
            <a:rPr lang="en-US" sz="4400" dirty="0">
              <a:latin typeface="NikoshBAN" pitchFamily="2" charset="0"/>
              <a:cs typeface="NikoshBAN" pitchFamily="2" charset="0"/>
            </a:rPr>
            <a:t> </a:t>
          </a:r>
          <a:r>
            <a:rPr lang="en-US" sz="4400" dirty="0" err="1">
              <a:latin typeface="NikoshBAN" pitchFamily="2" charset="0"/>
              <a:cs typeface="NikoshBAN" pitchFamily="2" charset="0"/>
            </a:rPr>
            <a:t>উপাদান</a:t>
          </a:r>
          <a:r>
            <a:rPr lang="en-US" sz="4400" dirty="0">
              <a:latin typeface="NikoshBAN" pitchFamily="2" charset="0"/>
              <a:cs typeface="NikoshBAN" pitchFamily="2" charset="0"/>
            </a:rPr>
            <a:t> </a:t>
          </a:r>
          <a:r>
            <a:rPr lang="en-US" sz="4400" dirty="0" err="1">
              <a:latin typeface="NikoshBAN" pitchFamily="2" charset="0"/>
              <a:cs typeface="NikoshBAN" pitchFamily="2" charset="0"/>
            </a:rPr>
            <a:t>গুলো</a:t>
          </a:r>
          <a:r>
            <a:rPr lang="en-US" sz="4400" dirty="0">
              <a:latin typeface="NikoshBAN" pitchFamily="2" charset="0"/>
              <a:cs typeface="NikoshBAN" pitchFamily="2" charset="0"/>
            </a:rPr>
            <a:t> </a:t>
          </a:r>
          <a:r>
            <a:rPr lang="en-US" sz="4400" dirty="0" err="1">
              <a:latin typeface="NikoshBAN" pitchFamily="2" charset="0"/>
              <a:cs typeface="NikoshBAN" pitchFamily="2" charset="0"/>
            </a:rPr>
            <a:t>লিখ</a:t>
          </a:r>
          <a:r>
            <a:rPr lang="en-US" sz="4400" dirty="0">
              <a:latin typeface="NikoshBAN" pitchFamily="2" charset="0"/>
              <a:cs typeface="NikoshBAN" pitchFamily="2" charset="0"/>
            </a:rPr>
            <a:t> । </a:t>
          </a:r>
        </a:p>
      </dgm:t>
    </dgm:pt>
    <dgm:pt modelId="{4497799C-BAA2-45F8-A89D-3FA8D92B814C}" type="parTrans" cxnId="{CEDAF205-61D1-4853-BB6C-3577DD21A814}">
      <dgm:prSet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715CAE24-DD08-4634-A908-F16A82A007BD}" type="sibTrans" cxnId="{CEDAF205-61D1-4853-BB6C-3577DD21A814}">
      <dgm:prSet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402E7EA7-9298-4141-BD99-697FB4D90D77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2 </a:t>
          </a:r>
        </a:p>
      </dgm:t>
    </dgm:pt>
    <dgm:pt modelId="{BC624298-B2CF-44B6-BE9A-E1F4C26DB9A1}" type="parTrans" cxnId="{161FCF5B-4C03-43C6-BF0B-45CC5692ADAF}">
      <dgm:prSet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C5C7F81B-D02E-49CC-8970-02D3424F3D92}" type="sibTrans" cxnId="{161FCF5B-4C03-43C6-BF0B-45CC5692ADAF}">
      <dgm:prSet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2166CA29-2B62-4CED-ABAE-9AB3B9D57D19}">
      <dgm:prSet phldrT="[Text]" custT="1"/>
      <dgm:spPr/>
      <dgm:t>
        <a:bodyPr/>
        <a:lstStyle/>
        <a:p>
          <a:r>
            <a:rPr lang="en-US" sz="4400" dirty="0" err="1">
              <a:latin typeface="NikoshBAN" pitchFamily="2" charset="0"/>
              <a:cs typeface="NikoshBAN" pitchFamily="2" charset="0"/>
            </a:rPr>
            <a:t>ভু-খন্ড</a:t>
          </a:r>
          <a:r>
            <a:rPr lang="en-US" sz="4400" dirty="0">
              <a:latin typeface="NikoshBAN" pitchFamily="2" charset="0"/>
              <a:cs typeface="NikoshBAN" pitchFamily="2" charset="0"/>
            </a:rPr>
            <a:t> </a:t>
          </a:r>
          <a:r>
            <a:rPr lang="en-US" sz="4400" dirty="0" err="1">
              <a:latin typeface="NikoshBAN" pitchFamily="2" charset="0"/>
              <a:cs typeface="NikoshBAN" pitchFamily="2" charset="0"/>
            </a:rPr>
            <a:t>এবং</a:t>
          </a:r>
          <a:r>
            <a:rPr lang="en-US" sz="4400" dirty="0">
              <a:latin typeface="NikoshBAN" pitchFamily="2" charset="0"/>
              <a:cs typeface="NikoshBAN" pitchFamily="2" charset="0"/>
            </a:rPr>
            <a:t> </a:t>
          </a:r>
          <a:r>
            <a:rPr lang="en-US" sz="4400" dirty="0" err="1">
              <a:latin typeface="NikoshBAN" pitchFamily="2" charset="0"/>
              <a:cs typeface="NikoshBAN" pitchFamily="2" charset="0"/>
            </a:rPr>
            <a:t>সার্বভৌমত্বের</a:t>
          </a:r>
          <a:r>
            <a:rPr lang="en-US" sz="4400" dirty="0">
              <a:latin typeface="NikoshBAN" pitchFamily="2" charset="0"/>
              <a:cs typeface="NikoshBAN" pitchFamily="2" charset="0"/>
            </a:rPr>
            <a:t> </a:t>
          </a:r>
          <a:r>
            <a:rPr lang="en-US" sz="4400" dirty="0" err="1">
              <a:latin typeface="NikoshBAN" pitchFamily="2" charset="0"/>
              <a:cs typeface="NikoshBAN" pitchFamily="2" charset="0"/>
            </a:rPr>
            <a:t>কয়েটি</a:t>
          </a:r>
          <a:r>
            <a:rPr lang="en-US" sz="4400" dirty="0">
              <a:latin typeface="NikoshBAN" pitchFamily="2" charset="0"/>
              <a:cs typeface="NikoshBAN" pitchFamily="2" charset="0"/>
            </a:rPr>
            <a:t> </a:t>
          </a:r>
          <a:r>
            <a:rPr lang="en-US" sz="4400" dirty="0" err="1">
              <a:latin typeface="NikoshBAN" pitchFamily="2" charset="0"/>
              <a:cs typeface="NikoshBAN" pitchFamily="2" charset="0"/>
            </a:rPr>
            <a:t>পার্থক্য</a:t>
          </a:r>
          <a:r>
            <a:rPr lang="en-US" sz="4400" dirty="0">
              <a:latin typeface="NikoshBAN" pitchFamily="2" charset="0"/>
              <a:cs typeface="NikoshBAN" pitchFamily="2" charset="0"/>
            </a:rPr>
            <a:t> </a:t>
          </a:r>
          <a:r>
            <a:rPr lang="en-US" sz="4400" dirty="0" err="1">
              <a:latin typeface="NikoshBAN" pitchFamily="2" charset="0"/>
              <a:cs typeface="NikoshBAN" pitchFamily="2" charset="0"/>
            </a:rPr>
            <a:t>লিখ</a:t>
          </a:r>
          <a:r>
            <a:rPr lang="en-US" sz="4400" dirty="0">
              <a:latin typeface="NikoshBAN" pitchFamily="2" charset="0"/>
              <a:cs typeface="NikoshBAN" pitchFamily="2" charset="0"/>
            </a:rPr>
            <a:t> । </a:t>
          </a:r>
        </a:p>
      </dgm:t>
    </dgm:pt>
    <dgm:pt modelId="{8500787A-96A7-4BC8-8611-E52949C724FF}" type="parTrans" cxnId="{BFAC9509-1CB3-4935-9A20-D8D05BF4C504}">
      <dgm:prSet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3B1C5E1B-5E8C-4614-80CF-A0BDB85398A0}" type="sibTrans" cxnId="{BFAC9509-1CB3-4935-9A20-D8D05BF4C504}">
      <dgm:prSet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5FDA07A8-E304-4051-9279-5AAA77E49F1D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3 </a:t>
          </a:r>
        </a:p>
      </dgm:t>
    </dgm:pt>
    <dgm:pt modelId="{5A51FDDD-392B-472C-A0EB-34FA2D98F075}" type="parTrans" cxnId="{AB5292D9-5D8B-4E9F-95A1-F36A72FC2852}">
      <dgm:prSet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C57C5BCA-3A24-4B78-85C5-0AFF23A4C98F}" type="sibTrans" cxnId="{AB5292D9-5D8B-4E9F-95A1-F36A72FC2852}">
      <dgm:prSet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BA1ADA4A-FD4A-4801-8080-E979D8218DD4}">
      <dgm:prSet phldrT="[Text]" custT="1"/>
      <dgm:spPr/>
      <dgm:t>
        <a:bodyPr/>
        <a:lstStyle/>
        <a:p>
          <a:r>
            <a:rPr lang="en-US" sz="4400" dirty="0" err="1">
              <a:latin typeface="NikoshBAN" pitchFamily="2" charset="0"/>
              <a:cs typeface="NikoshBAN" pitchFamily="2" charset="0"/>
            </a:rPr>
            <a:t>বাংলাদেশের</a:t>
          </a:r>
          <a:r>
            <a:rPr lang="en-US" sz="4400" dirty="0">
              <a:latin typeface="NikoshBAN" pitchFamily="2" charset="0"/>
              <a:cs typeface="NikoshBAN" pitchFamily="2" charset="0"/>
            </a:rPr>
            <a:t> </a:t>
          </a:r>
          <a:r>
            <a:rPr lang="en-US" sz="4400" dirty="0" err="1">
              <a:latin typeface="NikoshBAN" pitchFamily="2" charset="0"/>
              <a:cs typeface="NikoshBAN" pitchFamily="2" charset="0"/>
            </a:rPr>
            <a:t>সরকার</a:t>
          </a:r>
          <a:r>
            <a:rPr lang="en-US" sz="4400" dirty="0">
              <a:latin typeface="NikoshBAN" pitchFamily="2" charset="0"/>
              <a:cs typeface="NikoshBAN" pitchFamily="2" charset="0"/>
            </a:rPr>
            <a:t> </a:t>
          </a:r>
          <a:r>
            <a:rPr lang="en-US" sz="4400" dirty="0" err="1">
              <a:latin typeface="NikoshBAN" pitchFamily="2" charset="0"/>
              <a:cs typeface="NikoshBAN" pitchFamily="2" charset="0"/>
            </a:rPr>
            <a:t>পদ্ধতি</a:t>
          </a:r>
          <a:r>
            <a:rPr lang="en-US" sz="4400" dirty="0">
              <a:latin typeface="NikoshBAN" pitchFamily="2" charset="0"/>
              <a:cs typeface="NikoshBAN" pitchFamily="2" charset="0"/>
            </a:rPr>
            <a:t> </a:t>
          </a:r>
          <a:r>
            <a:rPr lang="en-US" sz="4400" dirty="0" err="1">
              <a:latin typeface="NikoshBAN" pitchFamily="2" charset="0"/>
              <a:cs typeface="NikoshBAN" pitchFamily="2" charset="0"/>
            </a:rPr>
            <a:t>কি</a:t>
          </a:r>
          <a:r>
            <a:rPr lang="en-US" sz="4400" dirty="0">
              <a:latin typeface="NikoshBAN" pitchFamily="2" charset="0"/>
              <a:cs typeface="NikoshBAN" pitchFamily="2" charset="0"/>
            </a:rPr>
            <a:t> ও ৩টি </a:t>
          </a:r>
          <a:r>
            <a:rPr lang="en-US" sz="4400" dirty="0" err="1">
              <a:latin typeface="NikoshBAN" pitchFamily="2" charset="0"/>
              <a:cs typeface="NikoshBAN" pitchFamily="2" charset="0"/>
            </a:rPr>
            <a:t>সরকার</a:t>
          </a:r>
          <a:r>
            <a:rPr lang="en-US" sz="4400" dirty="0">
              <a:latin typeface="NikoshBAN" pitchFamily="2" charset="0"/>
              <a:cs typeface="NikoshBAN" pitchFamily="2" charset="0"/>
            </a:rPr>
            <a:t> </a:t>
          </a:r>
          <a:r>
            <a:rPr lang="en-US" sz="4400" dirty="0" err="1">
              <a:latin typeface="NikoshBAN" pitchFamily="2" charset="0"/>
              <a:cs typeface="NikoshBAN" pitchFamily="2" charset="0"/>
            </a:rPr>
            <a:t>পদ্ধতি</a:t>
          </a:r>
          <a:r>
            <a:rPr lang="en-US" sz="4400" dirty="0">
              <a:latin typeface="NikoshBAN" pitchFamily="2" charset="0"/>
              <a:cs typeface="NikoshBAN" pitchFamily="2" charset="0"/>
            </a:rPr>
            <a:t> </a:t>
          </a:r>
          <a:r>
            <a:rPr lang="en-US" sz="4400" dirty="0" err="1">
              <a:latin typeface="NikoshBAN" pitchFamily="2" charset="0"/>
              <a:cs typeface="NikoshBAN" pitchFamily="2" charset="0"/>
            </a:rPr>
            <a:t>লিখ</a:t>
          </a:r>
          <a:r>
            <a:rPr lang="en-US" sz="4400" dirty="0">
              <a:latin typeface="NikoshBAN" pitchFamily="2" charset="0"/>
              <a:cs typeface="NikoshBAN" pitchFamily="2" charset="0"/>
            </a:rPr>
            <a:t> । </a:t>
          </a:r>
        </a:p>
      </dgm:t>
    </dgm:pt>
    <dgm:pt modelId="{BAF1F583-B5B8-45A1-869A-6179C96CD6BD}" type="parTrans" cxnId="{B8C46D80-2570-4B2B-9C1F-5AAA23082D13}">
      <dgm:prSet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E047C64F-0645-4822-A759-414BAD5FAF8F}" type="sibTrans" cxnId="{B8C46D80-2570-4B2B-9C1F-5AAA23082D13}">
      <dgm:prSet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58504C5A-C1DF-44E1-829A-0A20DF42BD04}" type="pres">
      <dgm:prSet presAssocID="{A61B1B50-FB0E-40AB-871F-95E1D3D29C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A30A79-73F7-4C52-BC41-6023B73E9587}" type="pres">
      <dgm:prSet presAssocID="{34FD3269-E87E-4C4A-B730-1ED59A288965}" presName="composite" presStyleCnt="0"/>
      <dgm:spPr/>
    </dgm:pt>
    <dgm:pt modelId="{5B8C2721-4DD4-46F2-98AD-DAB988488322}" type="pres">
      <dgm:prSet presAssocID="{34FD3269-E87E-4C4A-B730-1ED59A28896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9DE142-0B43-4FB1-B63A-83CBD823A0C1}" type="pres">
      <dgm:prSet presAssocID="{34FD3269-E87E-4C4A-B730-1ED59A288965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A44510-4069-41C1-B0FA-D591FCB0C931}" type="pres">
      <dgm:prSet presAssocID="{61F9088A-DD3A-43E3-8162-FF02EC0C93DE}" presName="sp" presStyleCnt="0"/>
      <dgm:spPr/>
    </dgm:pt>
    <dgm:pt modelId="{08D794BA-6162-4A6F-8BEF-3EA152392DF8}" type="pres">
      <dgm:prSet presAssocID="{402E7EA7-9298-4141-BD99-697FB4D90D77}" presName="composite" presStyleCnt="0"/>
      <dgm:spPr/>
    </dgm:pt>
    <dgm:pt modelId="{F0AC8D43-3667-496B-9F19-03AF4C77FCD5}" type="pres">
      <dgm:prSet presAssocID="{402E7EA7-9298-4141-BD99-697FB4D90D7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3BAAAA-B75D-4FED-9F7F-CCD6435B5A27}" type="pres">
      <dgm:prSet presAssocID="{402E7EA7-9298-4141-BD99-697FB4D90D77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5E573C-3BDB-468B-A114-124DC2B916F4}" type="pres">
      <dgm:prSet presAssocID="{C5C7F81B-D02E-49CC-8970-02D3424F3D92}" presName="sp" presStyleCnt="0"/>
      <dgm:spPr/>
    </dgm:pt>
    <dgm:pt modelId="{C398EEDE-929A-4593-9CFD-A6F8022C4CA3}" type="pres">
      <dgm:prSet presAssocID="{5FDA07A8-E304-4051-9279-5AAA77E49F1D}" presName="composite" presStyleCnt="0"/>
      <dgm:spPr/>
    </dgm:pt>
    <dgm:pt modelId="{11972618-C32C-4FF7-9F16-55B4C2402ED3}" type="pres">
      <dgm:prSet presAssocID="{5FDA07A8-E304-4051-9279-5AAA77E49F1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3BC113-CF78-47D9-8C8B-889FF14367BA}" type="pres">
      <dgm:prSet presAssocID="{5FDA07A8-E304-4051-9279-5AAA77E49F1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5292D9-5D8B-4E9F-95A1-F36A72FC2852}" srcId="{A61B1B50-FB0E-40AB-871F-95E1D3D29C55}" destId="{5FDA07A8-E304-4051-9279-5AAA77E49F1D}" srcOrd="2" destOrd="0" parTransId="{5A51FDDD-392B-472C-A0EB-34FA2D98F075}" sibTransId="{C57C5BCA-3A24-4B78-85C5-0AFF23A4C98F}"/>
    <dgm:cxn modelId="{DFBE91C8-8B87-42F3-A472-911151D2954C}" type="presOf" srcId="{A61B1B50-FB0E-40AB-871F-95E1D3D29C55}" destId="{58504C5A-C1DF-44E1-829A-0A20DF42BD04}" srcOrd="0" destOrd="0" presId="urn:microsoft.com/office/officeart/2005/8/layout/chevron2"/>
    <dgm:cxn modelId="{58B27FFA-8155-4B91-A0E0-5A3E8FFF25E4}" type="presOf" srcId="{34FD3269-E87E-4C4A-B730-1ED59A288965}" destId="{5B8C2721-4DD4-46F2-98AD-DAB988488322}" srcOrd="0" destOrd="0" presId="urn:microsoft.com/office/officeart/2005/8/layout/chevron2"/>
    <dgm:cxn modelId="{E817EEB5-F371-4FD5-9402-4ECB7EF20E6F}" type="presOf" srcId="{BA1ADA4A-FD4A-4801-8080-E979D8218DD4}" destId="{563BC113-CF78-47D9-8C8B-889FF14367BA}" srcOrd="0" destOrd="0" presId="urn:microsoft.com/office/officeart/2005/8/layout/chevron2"/>
    <dgm:cxn modelId="{799FDFB5-1E1A-497A-B9CA-168025067F27}" type="presOf" srcId="{2166CA29-2B62-4CED-ABAE-9AB3B9D57D19}" destId="{4C3BAAAA-B75D-4FED-9F7F-CCD6435B5A27}" srcOrd="0" destOrd="0" presId="urn:microsoft.com/office/officeart/2005/8/layout/chevron2"/>
    <dgm:cxn modelId="{161FCF5B-4C03-43C6-BF0B-45CC5692ADAF}" srcId="{A61B1B50-FB0E-40AB-871F-95E1D3D29C55}" destId="{402E7EA7-9298-4141-BD99-697FB4D90D77}" srcOrd="1" destOrd="0" parTransId="{BC624298-B2CF-44B6-BE9A-E1F4C26DB9A1}" sibTransId="{C5C7F81B-D02E-49CC-8970-02D3424F3D92}"/>
    <dgm:cxn modelId="{134ACBF2-77B0-4A4B-B257-4C1FF1D58EB0}" type="presOf" srcId="{402E7EA7-9298-4141-BD99-697FB4D90D77}" destId="{F0AC8D43-3667-496B-9F19-03AF4C77FCD5}" srcOrd="0" destOrd="0" presId="urn:microsoft.com/office/officeart/2005/8/layout/chevron2"/>
    <dgm:cxn modelId="{5BCB5C53-DE17-4158-ABAF-628FF6129B3C}" type="presOf" srcId="{5FDA07A8-E304-4051-9279-5AAA77E49F1D}" destId="{11972618-C32C-4FF7-9F16-55B4C2402ED3}" srcOrd="0" destOrd="0" presId="urn:microsoft.com/office/officeart/2005/8/layout/chevron2"/>
    <dgm:cxn modelId="{F77E0486-F248-4BA2-A4BB-ABD8FB3D2C0C}" srcId="{A61B1B50-FB0E-40AB-871F-95E1D3D29C55}" destId="{34FD3269-E87E-4C4A-B730-1ED59A288965}" srcOrd="0" destOrd="0" parTransId="{355F9A4A-831F-4CBB-A921-73D77EBCC551}" sibTransId="{61F9088A-DD3A-43E3-8162-FF02EC0C93DE}"/>
    <dgm:cxn modelId="{FCD5C907-7783-44EB-B6D3-4ABDE3E3634F}" type="presOf" srcId="{4F4EEE8E-A115-47E0-A8C0-DCC90C540311}" destId="{EE9DE142-0B43-4FB1-B63A-83CBD823A0C1}" srcOrd="0" destOrd="0" presId="urn:microsoft.com/office/officeart/2005/8/layout/chevron2"/>
    <dgm:cxn modelId="{BFAC9509-1CB3-4935-9A20-D8D05BF4C504}" srcId="{402E7EA7-9298-4141-BD99-697FB4D90D77}" destId="{2166CA29-2B62-4CED-ABAE-9AB3B9D57D19}" srcOrd="0" destOrd="0" parTransId="{8500787A-96A7-4BC8-8611-E52949C724FF}" sibTransId="{3B1C5E1B-5E8C-4614-80CF-A0BDB85398A0}"/>
    <dgm:cxn modelId="{CEDAF205-61D1-4853-BB6C-3577DD21A814}" srcId="{34FD3269-E87E-4C4A-B730-1ED59A288965}" destId="{4F4EEE8E-A115-47E0-A8C0-DCC90C540311}" srcOrd="0" destOrd="0" parTransId="{4497799C-BAA2-45F8-A89D-3FA8D92B814C}" sibTransId="{715CAE24-DD08-4634-A908-F16A82A007BD}"/>
    <dgm:cxn modelId="{B8C46D80-2570-4B2B-9C1F-5AAA23082D13}" srcId="{5FDA07A8-E304-4051-9279-5AAA77E49F1D}" destId="{BA1ADA4A-FD4A-4801-8080-E979D8218DD4}" srcOrd="0" destOrd="0" parTransId="{BAF1F583-B5B8-45A1-869A-6179C96CD6BD}" sibTransId="{E047C64F-0645-4822-A759-414BAD5FAF8F}"/>
    <dgm:cxn modelId="{BD1BE5A3-6C84-4357-9961-23185A315527}" type="presParOf" srcId="{58504C5A-C1DF-44E1-829A-0A20DF42BD04}" destId="{A1A30A79-73F7-4C52-BC41-6023B73E9587}" srcOrd="0" destOrd="0" presId="urn:microsoft.com/office/officeart/2005/8/layout/chevron2"/>
    <dgm:cxn modelId="{7EBD8E29-B12F-4E28-A0F1-8E0DFA8FEA9C}" type="presParOf" srcId="{A1A30A79-73F7-4C52-BC41-6023B73E9587}" destId="{5B8C2721-4DD4-46F2-98AD-DAB988488322}" srcOrd="0" destOrd="0" presId="urn:microsoft.com/office/officeart/2005/8/layout/chevron2"/>
    <dgm:cxn modelId="{3EF3908A-0FF4-469A-B1B0-A9E6B065FCB3}" type="presParOf" srcId="{A1A30A79-73F7-4C52-BC41-6023B73E9587}" destId="{EE9DE142-0B43-4FB1-B63A-83CBD823A0C1}" srcOrd="1" destOrd="0" presId="urn:microsoft.com/office/officeart/2005/8/layout/chevron2"/>
    <dgm:cxn modelId="{0423A9B7-0B4C-46E9-A8BA-1F1D84E4B38E}" type="presParOf" srcId="{58504C5A-C1DF-44E1-829A-0A20DF42BD04}" destId="{31A44510-4069-41C1-B0FA-D591FCB0C931}" srcOrd="1" destOrd="0" presId="urn:microsoft.com/office/officeart/2005/8/layout/chevron2"/>
    <dgm:cxn modelId="{B9026F4C-03D3-40A6-B220-8500A6166506}" type="presParOf" srcId="{58504C5A-C1DF-44E1-829A-0A20DF42BD04}" destId="{08D794BA-6162-4A6F-8BEF-3EA152392DF8}" srcOrd="2" destOrd="0" presId="urn:microsoft.com/office/officeart/2005/8/layout/chevron2"/>
    <dgm:cxn modelId="{1E499C65-7657-42F0-90C1-0095F5D8153F}" type="presParOf" srcId="{08D794BA-6162-4A6F-8BEF-3EA152392DF8}" destId="{F0AC8D43-3667-496B-9F19-03AF4C77FCD5}" srcOrd="0" destOrd="0" presId="urn:microsoft.com/office/officeart/2005/8/layout/chevron2"/>
    <dgm:cxn modelId="{F4F3FE1B-1721-48C2-81F1-CD714E935D09}" type="presParOf" srcId="{08D794BA-6162-4A6F-8BEF-3EA152392DF8}" destId="{4C3BAAAA-B75D-4FED-9F7F-CCD6435B5A27}" srcOrd="1" destOrd="0" presId="urn:microsoft.com/office/officeart/2005/8/layout/chevron2"/>
    <dgm:cxn modelId="{32D2CF0F-05DE-4F13-91D7-487474DB57D0}" type="presParOf" srcId="{58504C5A-C1DF-44E1-829A-0A20DF42BD04}" destId="{085E573C-3BDB-468B-A114-124DC2B916F4}" srcOrd="3" destOrd="0" presId="urn:microsoft.com/office/officeart/2005/8/layout/chevron2"/>
    <dgm:cxn modelId="{F1E7A321-9555-4420-A90B-593C4BAE6734}" type="presParOf" srcId="{58504C5A-C1DF-44E1-829A-0A20DF42BD04}" destId="{C398EEDE-929A-4593-9CFD-A6F8022C4CA3}" srcOrd="4" destOrd="0" presId="urn:microsoft.com/office/officeart/2005/8/layout/chevron2"/>
    <dgm:cxn modelId="{E48488BB-073F-40D3-BDD6-9239737BA531}" type="presParOf" srcId="{C398EEDE-929A-4593-9CFD-A6F8022C4CA3}" destId="{11972618-C32C-4FF7-9F16-55B4C2402ED3}" srcOrd="0" destOrd="0" presId="urn:microsoft.com/office/officeart/2005/8/layout/chevron2"/>
    <dgm:cxn modelId="{1EEDE0F6-4515-4ADC-A46E-A93F1360C23D}" type="presParOf" srcId="{C398EEDE-929A-4593-9CFD-A6F8022C4CA3}" destId="{563BC113-CF78-47D9-8C8B-889FF14367B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57E1-0E80-42D2-8E5C-3E063B3D60DA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56ED-6D0B-4361-A463-F66286F6E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34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57E1-0E80-42D2-8E5C-3E063B3D60DA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56ED-6D0B-4361-A463-F66286F6E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860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57E1-0E80-42D2-8E5C-3E063B3D60DA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56ED-6D0B-4361-A463-F66286F6E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351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57E1-0E80-42D2-8E5C-3E063B3D60DA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56ED-6D0B-4361-A463-F66286F6E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358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57E1-0E80-42D2-8E5C-3E063B3D60DA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56ED-6D0B-4361-A463-F66286F6E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095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57E1-0E80-42D2-8E5C-3E063B3D60DA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56ED-6D0B-4361-A463-F66286F6E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148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57E1-0E80-42D2-8E5C-3E063B3D60DA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56ED-6D0B-4361-A463-F66286F6E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053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57E1-0E80-42D2-8E5C-3E063B3D60DA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56ED-6D0B-4361-A463-F66286F6E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91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57E1-0E80-42D2-8E5C-3E063B3D60DA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56ED-6D0B-4361-A463-F66286F6E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733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57E1-0E80-42D2-8E5C-3E063B3D60DA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56ED-6D0B-4361-A463-F66286F6E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333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57E1-0E80-42D2-8E5C-3E063B3D60DA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56ED-6D0B-4361-A463-F66286F6E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226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057E1-0E80-42D2-8E5C-3E063B3D60DA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356ED-6D0B-4361-A463-F66286F6E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15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5F4D120-3921-42A8-A063-46B023CB0CD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3115" b="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3731" y="391952"/>
            <a:ext cx="12078269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15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সু-স্বাগতম</a:t>
            </a:r>
            <a:endParaRPr lang="en-US" sz="115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224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524000" y="2245810"/>
            <a:ext cx="9144000" cy="135575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আকাশসীমা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pic>
        <p:nvPicPr>
          <p:cNvPr id="5" name="Picture 4" descr="1283848797.gif"/>
          <p:cNvPicPr>
            <a:picLocks noChangeAspect="1"/>
          </p:cNvPicPr>
          <p:nvPr/>
        </p:nvPicPr>
        <p:blipFill rotWithShape="1">
          <a:blip r:embed="rId2"/>
          <a:srcRect t="16721" r="1" b="9386"/>
          <a:stretch/>
        </p:blipFill>
        <p:spPr>
          <a:xfrm>
            <a:off x="3649318" y="10"/>
            <a:ext cx="8542682" cy="2130463"/>
          </a:xfrm>
          <a:custGeom>
            <a:avLst/>
            <a:gdLst/>
            <a:ahLst/>
            <a:cxnLst/>
            <a:rect l="l" t="t" r="r" b="b"/>
            <a:pathLst>
              <a:path w="8542682" h="2130473">
                <a:moveTo>
                  <a:pt x="986689" y="0"/>
                </a:moveTo>
                <a:lnTo>
                  <a:pt x="8542682" y="0"/>
                </a:lnTo>
                <a:lnTo>
                  <a:pt x="8542682" y="2130473"/>
                </a:lnTo>
                <a:lnTo>
                  <a:pt x="0" y="2130473"/>
                </a:lnTo>
                <a:close/>
              </a:path>
            </a:pathLst>
          </a:custGeom>
          <a:noFill/>
        </p:spPr>
      </p:pic>
      <p:pic>
        <p:nvPicPr>
          <p:cNvPr id="2" name="Picture 1" descr="Photo1527.jpg"/>
          <p:cNvPicPr>
            <a:picLocks noChangeAspect="1"/>
          </p:cNvPicPr>
          <p:nvPr/>
        </p:nvPicPr>
        <p:blipFill rotWithShape="1">
          <a:blip r:embed="rId3"/>
          <a:srcRect t="21304" r="2" b="15221"/>
          <a:stretch/>
        </p:blipFill>
        <p:spPr>
          <a:xfrm>
            <a:off x="20" y="-6956"/>
            <a:ext cx="4475120" cy="2130473"/>
          </a:xfrm>
          <a:custGeom>
            <a:avLst/>
            <a:gdLst/>
            <a:ahLst/>
            <a:cxnLst/>
            <a:rect l="l" t="t" r="r" b="b"/>
            <a:pathLst>
              <a:path w="4475140" h="2130473">
                <a:moveTo>
                  <a:pt x="0" y="0"/>
                </a:moveTo>
                <a:lnTo>
                  <a:pt x="1074821" y="0"/>
                </a:lnTo>
                <a:lnTo>
                  <a:pt x="1074821" y="239"/>
                </a:lnTo>
                <a:lnTo>
                  <a:pt x="4475140" y="239"/>
                </a:lnTo>
                <a:lnTo>
                  <a:pt x="3488563" y="2130473"/>
                </a:lnTo>
                <a:lnTo>
                  <a:pt x="0" y="2130473"/>
                </a:lnTo>
                <a:close/>
              </a:path>
            </a:pathLst>
          </a:custGeom>
          <a:noFill/>
        </p:spPr>
      </p:pic>
      <p:pic>
        <p:nvPicPr>
          <p:cNvPr id="3" name="Picture 2" descr="71608684_6a84d092-b1f1-4cf5-ab1f-d724f2f1091e.jpg"/>
          <p:cNvPicPr>
            <a:picLocks noChangeAspect="1"/>
          </p:cNvPicPr>
          <p:nvPr/>
        </p:nvPicPr>
        <p:blipFill rotWithShape="1">
          <a:blip r:embed="rId4"/>
          <a:srcRect r="1" b="13611"/>
          <a:stretch/>
        </p:blipFill>
        <p:spPr>
          <a:xfrm>
            <a:off x="7716860" y="4683320"/>
            <a:ext cx="4475140" cy="2174680"/>
          </a:xfrm>
          <a:custGeom>
            <a:avLst/>
            <a:gdLst/>
            <a:ahLst/>
            <a:cxnLst/>
            <a:rect l="l" t="t" r="r" b="b"/>
            <a:pathLst>
              <a:path w="4475140" h="2174680">
                <a:moveTo>
                  <a:pt x="1006941" y="0"/>
                </a:moveTo>
                <a:lnTo>
                  <a:pt x="4475140" y="0"/>
                </a:lnTo>
                <a:lnTo>
                  <a:pt x="4475140" y="2174680"/>
                </a:lnTo>
                <a:lnTo>
                  <a:pt x="3400319" y="2174680"/>
                </a:lnTo>
                <a:lnTo>
                  <a:pt x="3400319" y="2174202"/>
                </a:lnTo>
                <a:lnTo>
                  <a:pt x="0" y="2174202"/>
                </a:lnTo>
                <a:close/>
              </a:path>
            </a:pathLst>
          </a:custGeom>
          <a:noFill/>
        </p:spPr>
      </p:pic>
      <p:pic>
        <p:nvPicPr>
          <p:cNvPr id="4" name="Picture 3" descr="tuhin000_1330869348_9-cumulus-clouds-blue-sky-764422-sw.jpg"/>
          <p:cNvPicPr>
            <a:picLocks noChangeAspect="1"/>
          </p:cNvPicPr>
          <p:nvPr/>
        </p:nvPicPr>
        <p:blipFill rotWithShape="1">
          <a:blip r:embed="rId5"/>
          <a:srcRect t="28460" r="-2" b="36137"/>
          <a:stretch/>
        </p:blipFill>
        <p:spPr>
          <a:xfrm>
            <a:off x="20" y="4682840"/>
            <a:ext cx="8563356" cy="2175160"/>
          </a:xfrm>
          <a:custGeom>
            <a:avLst/>
            <a:gdLst/>
            <a:ahLst/>
            <a:cxnLst/>
            <a:rect l="l" t="t" r="r" b="b"/>
            <a:pathLst>
              <a:path w="8563376" h="2175160">
                <a:moveTo>
                  <a:pt x="0" y="0"/>
                </a:moveTo>
                <a:lnTo>
                  <a:pt x="8563376" y="0"/>
                </a:lnTo>
                <a:lnTo>
                  <a:pt x="7555992" y="2175160"/>
                </a:lnTo>
                <a:lnTo>
                  <a:pt x="0" y="2175160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788704480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7001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27" y="1003836"/>
            <a:ext cx="2602832" cy="2137062"/>
          </a:xfrm>
          <a:prstGeom prst="rect">
            <a:avLst/>
          </a:prstGeom>
          <a:noFill/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HC.sk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5569" y="959117"/>
            <a:ext cx="2915653" cy="2226499"/>
          </a:xfrm>
          <a:prstGeom prst="rect">
            <a:avLst/>
          </a:prstGeom>
          <a:noFill/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ound Same Side Corner Rectangle 3"/>
          <p:cNvSpPr/>
          <p:nvPr/>
        </p:nvSpPr>
        <p:spPr>
          <a:xfrm>
            <a:off x="2456597" y="0"/>
            <a:ext cx="4339987" cy="838200"/>
          </a:xfrm>
          <a:prstGeom prst="round2Same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185616"/>
            <a:ext cx="11739705" cy="35394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গঠনের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ভূ-খন্ডের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কর্তৃত্ব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প্রতিষ্ঠিত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রাষ্ট্রে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রকম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/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</a:p>
          <a:p>
            <a:pPr lvl="1" algn="ctr"/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গনতান্ত্রিক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</a:p>
          <a:p>
            <a:pPr lvl="1" algn="ctr"/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রাজতান্ত্রিক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</a:p>
          <a:p>
            <a:pPr lvl="1" algn="ctr"/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একনায়কতন্ত্র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</a:p>
          <a:p>
            <a:pPr lvl="1" algn="ctr"/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ধনিকতন্ত্র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।  </a:t>
            </a:r>
          </a:p>
        </p:txBody>
      </p:sp>
      <p:pic>
        <p:nvPicPr>
          <p:cNvPr id="6" name="Picture 5" descr="perliament_3571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0778" y="1033810"/>
            <a:ext cx="3352800" cy="2077114"/>
          </a:xfrm>
          <a:prstGeom prst="roundRect">
            <a:avLst>
              <a:gd name="adj" fmla="val 4167"/>
            </a:avLst>
          </a:prstGeom>
          <a:noFill/>
          <a:ln w="76200" cap="sq">
            <a:noFill/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95870302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1869743" y="453189"/>
            <a:ext cx="7124132" cy="1676400"/>
          </a:xfrm>
          <a:prstGeom prst="round2SameRect">
            <a:avLst>
              <a:gd name="adj1" fmla="val 0"/>
              <a:gd name="adj2" fmla="val 0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সার্বভৌমত্ব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65059" y="2326105"/>
            <a:ext cx="8344702" cy="37856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8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সার্বভৌমের</a:t>
            </a:r>
            <a:r>
              <a:rPr lang="en-US" sz="4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আদর্শই</a:t>
            </a:r>
            <a:r>
              <a:rPr lang="en-US" sz="4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48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sz="4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, রাষ্ট্রের </a:t>
            </a:r>
            <a:r>
              <a:rPr lang="en-US" sz="48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চুড়ান্ত</a:t>
            </a:r>
            <a:r>
              <a:rPr lang="en-US" sz="4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ক্ষমতাকেই</a:t>
            </a:r>
            <a:r>
              <a:rPr lang="en-US" sz="4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বোঝায়</a:t>
            </a:r>
            <a:r>
              <a:rPr lang="en-US" sz="4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48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সার্বভৌমত্ব</a:t>
            </a:r>
            <a:r>
              <a:rPr lang="en-US" sz="4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8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সার্বভৌম</a:t>
            </a:r>
            <a:r>
              <a:rPr lang="en-US" sz="4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ক্ষমতার</a:t>
            </a:r>
            <a:r>
              <a:rPr lang="en-US" sz="4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দু’টি</a:t>
            </a:r>
            <a:r>
              <a:rPr lang="en-US" sz="4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4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4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- </a:t>
            </a:r>
          </a:p>
          <a:p>
            <a:pPr algn="just"/>
            <a:r>
              <a:rPr lang="en-US" sz="4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	       ১. </a:t>
            </a:r>
            <a:r>
              <a:rPr lang="en-US" sz="48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অভ্যন্তরীণ</a:t>
            </a:r>
            <a:r>
              <a:rPr lang="en-US" sz="4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।  </a:t>
            </a:r>
          </a:p>
          <a:p>
            <a:pPr algn="just"/>
            <a:r>
              <a:rPr lang="en-US" sz="4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	       ২. </a:t>
            </a:r>
            <a:r>
              <a:rPr lang="en-US" sz="48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বাহ্যিক</a:t>
            </a:r>
            <a:r>
              <a:rPr lang="en-US" sz="4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3135817477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47512302"/>
              </p:ext>
            </p:extLst>
          </p:nvPr>
        </p:nvGraphicFramePr>
        <p:xfrm>
          <a:off x="478305" y="2014025"/>
          <a:ext cx="880637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iamond 4">
            <a:extLst>
              <a:ext uri="{FF2B5EF4-FFF2-40B4-BE49-F238E27FC236}">
                <a16:creationId xmlns="" xmlns:a16="http://schemas.microsoft.com/office/drawing/2014/main" id="{A9153CE5-DDC2-4E03-90BD-F3FFD5F1BAEA}"/>
              </a:ext>
            </a:extLst>
          </p:cNvPr>
          <p:cNvSpPr/>
          <p:nvPr/>
        </p:nvSpPr>
        <p:spPr>
          <a:xfrm>
            <a:off x="2960201" y="0"/>
            <a:ext cx="5064681" cy="1371600"/>
          </a:xfrm>
          <a:prstGeom prst="diamon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2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2102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79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1155511" y="2521002"/>
            <a:ext cx="98809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9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9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17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41976" y="1086763"/>
            <a:ext cx="4560584" cy="11280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পরিচিতি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2840428"/>
            <a:ext cx="5977788" cy="39795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মোছাঃ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ফেরদৌসী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কিশোরগঞ্জ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টেকনিক্যাল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কিশোরগঞ্জ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C13237C8-E62C-4F0D-A318-BD6FB6C2D1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977788" y="2840428"/>
            <a:ext cx="5302649" cy="19389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0872" cy="284042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34138" y="-117434"/>
            <a:ext cx="2840430" cy="307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27226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4D3D850-2041-4B7C-AED9-54DA385B14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5222" r="1" b="10685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5496" r="5615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8422" y="0"/>
            <a:ext cx="4954137" cy="13457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 err="1">
                <a:solidFill>
                  <a:srgbClr val="080808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মনোযোগ</a:t>
            </a:r>
            <a:r>
              <a:rPr lang="en-US" sz="4400" b="1" dirty="0">
                <a:solidFill>
                  <a:srgbClr val="080808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80808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দিয়ে</a:t>
            </a:r>
            <a:r>
              <a:rPr lang="en-US" sz="4400" b="1" dirty="0">
                <a:solidFill>
                  <a:srgbClr val="080808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80808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দেখ</a:t>
            </a:r>
            <a:r>
              <a:rPr lang="en-US" sz="4400" b="1" dirty="0">
                <a:solidFill>
                  <a:srgbClr val="080808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3" name="Frame 12">
            <a:extLst>
              <a:ext uri="{FF2B5EF4-FFF2-40B4-BE49-F238E27FC236}">
                <a16:creationId xmlns="" xmlns:a16="http://schemas.microsoft.com/office/drawing/2014/main" id="{599C8C75-BFDF-44E7-A028-EEB5EDD588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21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24154" y="867168"/>
            <a:ext cx="464525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আজকের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পাঠ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86149" y="3756282"/>
            <a:ext cx="7005851" cy="11478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8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 </a:t>
            </a:r>
            <a:r>
              <a:rPr lang="en-US" sz="8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endParaRPr lang="en-US" sz="8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1DB7C82F-AB7E-4F0C-B829-FA1B9C4151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" r="1" b="13991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867289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F3060C83-F051-4F0E-ABAD-AA0DFC48B2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83C98ABE-055B-441F-B07E-44F97F083C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29FDB030-9B49-4CED-8CCD-4D99382388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3783CA14-24A1-485C-8B30-D6A5D87987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9A97C86A-04D6-40F7-AE84-31AB43E6A8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="" xmlns:a16="http://schemas.microsoft.com/office/drawing/2014/main" id="{FF9F2414-84E8-453E-B1F3-389FDE8192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="" xmlns:a16="http://schemas.microsoft.com/office/drawing/2014/main" id="{3ECA69A1-7536-43AC-85EF-C7106179F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011422" y="1104201"/>
            <a:ext cx="10169155" cy="5110331"/>
            <a:chOff x="762000" y="2079869"/>
            <a:chExt cx="6172200" cy="3101731"/>
          </a:xfrm>
          <a:noFill/>
        </p:grpSpPr>
        <p:sp>
          <p:nvSpPr>
            <p:cNvPr id="3" name="Rectangle 2"/>
            <p:cNvSpPr/>
            <p:nvPr/>
          </p:nvSpPr>
          <p:spPr>
            <a:xfrm>
              <a:off x="762000" y="2590800"/>
              <a:ext cx="6172200" cy="259080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 marL="342900" indent="-342900">
                <a:lnSpc>
                  <a:spcPct val="90000"/>
                </a:lnSpc>
                <a:spcAft>
                  <a:spcPts val="600"/>
                </a:spcAft>
                <a:buAutoNum type="arabicPeriod"/>
              </a:pPr>
              <a:r>
                <a:rPr lang="en-US" sz="4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রাষ্ট্রের </a:t>
              </a:r>
              <a:r>
                <a:rPr lang="en-US" sz="46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উপাদান</a:t>
              </a:r>
              <a:r>
                <a:rPr lang="en-US" sz="4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6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কয়টি</a:t>
              </a:r>
              <a:r>
                <a:rPr lang="en-US" sz="4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6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বলতে</a:t>
              </a:r>
              <a:r>
                <a:rPr lang="en-US" sz="4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6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4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।</a:t>
              </a:r>
            </a:p>
            <a:p>
              <a:pPr marL="342900" indent="-342900">
                <a:lnSpc>
                  <a:spcPct val="90000"/>
                </a:lnSpc>
                <a:spcAft>
                  <a:spcPts val="600"/>
                </a:spcAft>
                <a:buAutoNum type="arabicPeriod"/>
              </a:pPr>
              <a:r>
                <a:rPr lang="en-US" sz="46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নিদির্ষ্ট</a:t>
              </a:r>
              <a:r>
                <a:rPr lang="en-US" sz="4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6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ভূ-খন্ডে</a:t>
              </a:r>
              <a:r>
                <a:rPr lang="en-US" sz="4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6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কী</a:t>
              </a:r>
              <a:r>
                <a:rPr lang="en-US" sz="4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6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কী</a:t>
              </a:r>
              <a:r>
                <a:rPr lang="en-US" sz="4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6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থাকে</a:t>
              </a:r>
              <a:r>
                <a:rPr lang="en-US" sz="4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6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বলতে</a:t>
              </a:r>
              <a:r>
                <a:rPr lang="en-US" sz="4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6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4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।</a:t>
              </a:r>
            </a:p>
            <a:p>
              <a:pPr marL="342900" indent="-342900">
                <a:lnSpc>
                  <a:spcPct val="90000"/>
                </a:lnSpc>
                <a:spcAft>
                  <a:spcPts val="600"/>
                </a:spcAft>
                <a:buAutoNum type="arabicPeriod"/>
              </a:pPr>
              <a:r>
                <a:rPr lang="en-US" sz="4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রাষ্ট্রের </a:t>
              </a:r>
              <a:r>
                <a:rPr lang="en-US" sz="46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উপাদানের</a:t>
              </a:r>
              <a:r>
                <a:rPr lang="en-US" sz="4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6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সমন্বয়</a:t>
              </a:r>
              <a:r>
                <a:rPr lang="en-US" sz="4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6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গঠন</a:t>
              </a:r>
              <a:r>
                <a:rPr lang="en-US" sz="4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6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ব্যাখ্যা</a:t>
              </a:r>
              <a:r>
                <a:rPr lang="en-US" sz="4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6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4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6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4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</p:txBody>
        </p:sp>
        <p:sp>
          <p:nvSpPr>
            <p:cNvPr id="4" name="Diagonal Stripe 3"/>
            <p:cNvSpPr/>
            <p:nvPr/>
          </p:nvSpPr>
          <p:spPr>
            <a:xfrm>
              <a:off x="2166330" y="2079869"/>
              <a:ext cx="3276600" cy="457200"/>
            </a:xfrm>
            <a:prstGeom prst="diagStrip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6000" b="1" cap="all" dirty="0" err="1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শিখনফল</a:t>
              </a:r>
              <a:r>
                <a:rPr lang="en-US" sz="60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632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ck Arc 1"/>
          <p:cNvSpPr/>
          <p:nvPr/>
        </p:nvSpPr>
        <p:spPr>
          <a:xfrm>
            <a:off x="3896910" y="1229910"/>
            <a:ext cx="4398179" cy="4398179"/>
          </a:xfrm>
          <a:prstGeom prst="blockArc">
            <a:avLst>
              <a:gd name="adj1" fmla="val 10800000"/>
              <a:gd name="adj2" fmla="val 16200000"/>
              <a:gd name="adj3" fmla="val 4637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Block Arc 2"/>
          <p:cNvSpPr/>
          <p:nvPr/>
        </p:nvSpPr>
        <p:spPr>
          <a:xfrm>
            <a:off x="3896910" y="1229910"/>
            <a:ext cx="4398179" cy="4398179"/>
          </a:xfrm>
          <a:prstGeom prst="blockArc">
            <a:avLst>
              <a:gd name="adj1" fmla="val 5400000"/>
              <a:gd name="adj2" fmla="val 10800000"/>
              <a:gd name="adj3" fmla="val 4637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Block Arc 3"/>
          <p:cNvSpPr/>
          <p:nvPr/>
        </p:nvSpPr>
        <p:spPr>
          <a:xfrm>
            <a:off x="3896910" y="1229910"/>
            <a:ext cx="4398179" cy="4398179"/>
          </a:xfrm>
          <a:prstGeom prst="blockArc">
            <a:avLst>
              <a:gd name="adj1" fmla="val 0"/>
              <a:gd name="adj2" fmla="val 5400000"/>
              <a:gd name="adj3" fmla="val 4637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Block Arc 4"/>
          <p:cNvSpPr/>
          <p:nvPr/>
        </p:nvSpPr>
        <p:spPr>
          <a:xfrm>
            <a:off x="3896910" y="1229910"/>
            <a:ext cx="4398179" cy="4398179"/>
          </a:xfrm>
          <a:prstGeom prst="blockArc">
            <a:avLst>
              <a:gd name="adj1" fmla="val 16200000"/>
              <a:gd name="adj2" fmla="val 0"/>
              <a:gd name="adj3" fmla="val 4637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6" name="Group 5"/>
          <p:cNvGrpSpPr/>
          <p:nvPr/>
        </p:nvGrpSpPr>
        <p:grpSpPr>
          <a:xfrm>
            <a:off x="4945826" y="2397813"/>
            <a:ext cx="2300347" cy="2062373"/>
            <a:chOff x="3193226" y="1826313"/>
            <a:chExt cx="2300347" cy="206237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9" name="Oval 18"/>
            <p:cNvSpPr/>
            <p:nvPr/>
          </p:nvSpPr>
          <p:spPr>
            <a:xfrm>
              <a:off x="3193226" y="1826313"/>
              <a:ext cx="2300347" cy="2062373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Oval 8"/>
            <p:cNvSpPr txBox="1"/>
            <p:nvPr/>
          </p:nvSpPr>
          <p:spPr>
            <a:xfrm>
              <a:off x="3530104" y="2128341"/>
              <a:ext cx="1626591" cy="145831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800" b="1" kern="1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রাষ্ট্রের </a:t>
              </a:r>
              <a:r>
                <a:rPr lang="en-US" sz="4800" b="1" kern="1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উপাদান</a:t>
              </a:r>
              <a:r>
                <a:rPr lang="en-US" sz="4800" b="1" kern="1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190075" y="458751"/>
            <a:ext cx="1811849" cy="1644290"/>
            <a:chOff x="3437475" y="-112749"/>
            <a:chExt cx="1811849" cy="164429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7" name="Oval 16"/>
            <p:cNvSpPr/>
            <p:nvPr/>
          </p:nvSpPr>
          <p:spPr>
            <a:xfrm>
              <a:off x="3437475" y="-112749"/>
              <a:ext cx="1811849" cy="1644290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10"/>
            <p:cNvSpPr txBox="1"/>
            <p:nvPr/>
          </p:nvSpPr>
          <p:spPr>
            <a:xfrm>
              <a:off x="3702814" y="128052"/>
              <a:ext cx="1281171" cy="116268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b="1" kern="1200" dirty="0" err="1">
                  <a:latin typeface="NikoshBAN" pitchFamily="2" charset="0"/>
                  <a:cs typeface="NikoshBAN" pitchFamily="2" charset="0"/>
                </a:rPr>
                <a:t>জনসমষ্টি</a:t>
              </a:r>
              <a:endParaRPr lang="en-US" sz="2800" b="1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338179" y="2606854"/>
            <a:ext cx="1811849" cy="1644290"/>
            <a:chOff x="5585579" y="2035354"/>
            <a:chExt cx="1811849" cy="164429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5" name="Oval 14"/>
            <p:cNvSpPr/>
            <p:nvPr/>
          </p:nvSpPr>
          <p:spPr>
            <a:xfrm>
              <a:off x="5585579" y="2035354"/>
              <a:ext cx="1811849" cy="1644290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Oval 12"/>
            <p:cNvSpPr txBox="1"/>
            <p:nvPr/>
          </p:nvSpPr>
          <p:spPr>
            <a:xfrm>
              <a:off x="5850918" y="2276155"/>
              <a:ext cx="1281171" cy="116268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kern="1200" dirty="0" err="1">
                  <a:latin typeface="NikoshBAN" pitchFamily="2" charset="0"/>
                  <a:cs typeface="NikoshBAN" pitchFamily="2" charset="0"/>
                </a:rPr>
                <a:t>সার্বভৌমত্ত্ব</a:t>
              </a:r>
              <a:r>
                <a:rPr lang="en-US" sz="2400" b="1" kern="1200" dirty="0"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190075" y="4754958"/>
            <a:ext cx="1811849" cy="1644290"/>
            <a:chOff x="3437475" y="4183458"/>
            <a:chExt cx="1811849" cy="164429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3" name="Oval 12"/>
            <p:cNvSpPr/>
            <p:nvPr/>
          </p:nvSpPr>
          <p:spPr>
            <a:xfrm>
              <a:off x="3437475" y="4183458"/>
              <a:ext cx="1811849" cy="1644290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Oval 14"/>
            <p:cNvSpPr txBox="1"/>
            <p:nvPr/>
          </p:nvSpPr>
          <p:spPr>
            <a:xfrm>
              <a:off x="3702814" y="4424259"/>
              <a:ext cx="1281171" cy="116268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kern="1200" dirty="0" err="1">
                  <a:latin typeface="NikoshBAN" pitchFamily="2" charset="0"/>
                  <a:cs typeface="NikoshBAN" pitchFamily="2" charset="0"/>
                </a:rPr>
                <a:t>সরকার</a:t>
              </a:r>
              <a:r>
                <a:rPr lang="en-US" sz="2400" b="1" kern="1200" dirty="0"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041971" y="2606854"/>
            <a:ext cx="1811849" cy="1644290"/>
            <a:chOff x="1289371" y="2035354"/>
            <a:chExt cx="1811849" cy="164429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Oval 10"/>
            <p:cNvSpPr/>
            <p:nvPr/>
          </p:nvSpPr>
          <p:spPr>
            <a:xfrm>
              <a:off x="1289371" y="2035354"/>
              <a:ext cx="1811849" cy="1644290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16"/>
            <p:cNvSpPr txBox="1"/>
            <p:nvPr/>
          </p:nvSpPr>
          <p:spPr>
            <a:xfrm>
              <a:off x="1554710" y="2276155"/>
              <a:ext cx="1281171" cy="116268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kern="1200" dirty="0" err="1">
                  <a:latin typeface="NikoshBAN" pitchFamily="2" charset="0"/>
                  <a:cs typeface="NikoshBAN" pitchFamily="2" charset="0"/>
                </a:rPr>
                <a:t>নির্দিষ্ট্র</a:t>
              </a:r>
              <a:r>
                <a:rPr lang="en-US" sz="2400" b="1" kern="1200" dirty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kern="1200" dirty="0" err="1">
                  <a:latin typeface="NikoshBAN" pitchFamily="2" charset="0"/>
                  <a:cs typeface="NikoshBAN" pitchFamily="2" charset="0"/>
                </a:rPr>
                <a:t>ভূ-খন্ড</a:t>
              </a:r>
              <a:r>
                <a:rPr lang="en-US" sz="2400" b="1" kern="1200" dirty="0">
                  <a:latin typeface="NikoshBAN" pitchFamily="2" charset="0"/>
                  <a:cs typeface="NikoshBAN" pitchFamily="2" charset="0"/>
                </a:rPr>
                <a:t>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811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1286075" y="3571557"/>
            <a:ext cx="1811849" cy="1644290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sp>
      <p:pic>
        <p:nvPicPr>
          <p:cNvPr id="5" name="Picture 4" descr="crowd-590x3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308" y="872950"/>
            <a:ext cx="6521239" cy="4559340"/>
          </a:xfrm>
          <a:prstGeom prst="rect">
            <a:avLst/>
          </a:prstGeom>
          <a:noFill/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ounded Rectangle 6"/>
          <p:cNvSpPr/>
          <p:nvPr/>
        </p:nvSpPr>
        <p:spPr>
          <a:xfrm>
            <a:off x="967287" y="5476406"/>
            <a:ext cx="10505957" cy="1600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রাষ্ট্রের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জনসমষ্টি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বতর্মানে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১৪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৮০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লাখ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 </a:t>
            </a:r>
          </a:p>
          <a:p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277" y="288680"/>
            <a:ext cx="2679031" cy="11685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জনসমষ্টি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8763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2700" y="1149615"/>
            <a:ext cx="6172200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*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স্থলভাগ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*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সমুদ্রসীমা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*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আকাশসীমা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101850" y="2242536"/>
            <a:ext cx="7537450" cy="4038600"/>
            <a:chOff x="990600" y="2286000"/>
            <a:chExt cx="7537450" cy="4038600"/>
          </a:xfrm>
          <a:noFill/>
        </p:grpSpPr>
        <p:pic>
          <p:nvPicPr>
            <p:cNvPr id="4" name="Picture 3" descr="Sawah1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0600" y="3962400"/>
              <a:ext cx="3581400" cy="2347996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5" name="Picture 4" descr="450px-MacedonEmpire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76800" y="3962400"/>
              <a:ext cx="3651250" cy="2362200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6" name="Down Arrow 5"/>
            <p:cNvSpPr/>
            <p:nvPr/>
          </p:nvSpPr>
          <p:spPr>
            <a:xfrm>
              <a:off x="3200400" y="2286000"/>
              <a:ext cx="2971800" cy="1676400"/>
            </a:xfrm>
            <a:prstGeom prst="downArrow">
              <a:avLst/>
            </a:prstGeom>
            <a:grpFill/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স্থলভাগ</a:t>
              </a:r>
              <a:endPara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7" name="Oval 6"/>
          <p:cNvSpPr/>
          <p:nvPr/>
        </p:nvSpPr>
        <p:spPr>
          <a:xfrm>
            <a:off x="152400" y="228600"/>
            <a:ext cx="3364523" cy="164429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ভূ-খন্ড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1709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nkonhusain_1331742841_1-kkk.JPG"/>
          <p:cNvPicPr>
            <a:picLocks noChangeAspect="1"/>
          </p:cNvPicPr>
          <p:nvPr/>
        </p:nvPicPr>
        <p:blipFill rotWithShape="1">
          <a:blip r:embed="rId2"/>
          <a:srcRect b="17808"/>
          <a:stretch/>
        </p:blipFill>
        <p:spPr>
          <a:xfrm>
            <a:off x="20" y="10"/>
            <a:ext cx="6095980" cy="3428990"/>
          </a:xfrm>
          <a:prstGeom prst="rect">
            <a:avLst/>
          </a:prstGeom>
          <a:noFill/>
        </p:spPr>
      </p:pic>
      <p:pic>
        <p:nvPicPr>
          <p:cNvPr id="2" name="Picture 1" descr="image_1457_180101.jpg"/>
          <p:cNvPicPr>
            <a:picLocks noChangeAspect="1"/>
          </p:cNvPicPr>
          <p:nvPr/>
        </p:nvPicPr>
        <p:blipFill rotWithShape="1">
          <a:blip r:embed="rId3"/>
          <a:srcRect t="9274"/>
          <a:stretch/>
        </p:blipFill>
        <p:spPr>
          <a:xfrm>
            <a:off x="6096000" y="10"/>
            <a:ext cx="6096000" cy="3428990"/>
          </a:xfrm>
          <a:prstGeom prst="rect">
            <a:avLst/>
          </a:prstGeom>
          <a:noFill/>
        </p:spPr>
      </p:pic>
      <p:pic>
        <p:nvPicPr>
          <p:cNvPr id="5" name="Picture 4" descr="parjotan.jpg"/>
          <p:cNvPicPr>
            <a:picLocks noChangeAspect="1"/>
          </p:cNvPicPr>
          <p:nvPr/>
        </p:nvPicPr>
        <p:blipFill rotWithShape="1">
          <a:blip r:embed="rId4"/>
          <a:srcRect t="10273" b="1491"/>
          <a:stretch/>
        </p:blipFill>
        <p:spPr>
          <a:xfrm>
            <a:off x="20" y="3429000"/>
            <a:ext cx="6095980" cy="3429000"/>
          </a:xfrm>
          <a:prstGeom prst="rect">
            <a:avLst/>
          </a:prstGeom>
          <a:noFill/>
        </p:spPr>
      </p:pic>
      <p:pic>
        <p:nvPicPr>
          <p:cNvPr id="3" name="Picture 2" descr="image_88820_0.jpg"/>
          <p:cNvPicPr>
            <a:picLocks noChangeAspect="1"/>
          </p:cNvPicPr>
          <p:nvPr/>
        </p:nvPicPr>
        <p:blipFill rotWithShape="1">
          <a:blip r:embed="rId5"/>
          <a:srcRect t="25110" r="2" b="2"/>
          <a:stretch/>
        </p:blipFill>
        <p:spPr>
          <a:xfrm>
            <a:off x="6096000" y="3429000"/>
            <a:ext cx="6096000" cy="3429000"/>
          </a:xfrm>
          <a:prstGeom prst="rect">
            <a:avLst/>
          </a:prstGeom>
          <a:noFill/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B497CCB5-5FC2-473C-AFCC-2430CEF1DF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286858" y="2761554"/>
            <a:ext cx="3618284" cy="1345720"/>
          </a:xfrm>
          <a:prstGeom prst="ellipse">
            <a:avLst/>
          </a:prstGeom>
          <a:noFill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সমুদ্রসীমা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3" name="Frame 12">
            <a:extLst>
              <a:ext uri="{FF2B5EF4-FFF2-40B4-BE49-F238E27FC236}">
                <a16:creationId xmlns="" xmlns:a16="http://schemas.microsoft.com/office/drawing/2014/main" id="{599C8C75-BFDF-44E7-A028-EEB5EDD588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21815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174</Words>
  <Application>Microsoft Office PowerPoint</Application>
  <PresentationFormat>Widescreen</PresentationFormat>
  <Paragraphs>48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Mohanpur GPS</dc:creator>
  <cp:lastModifiedBy>Azharul Islam</cp:lastModifiedBy>
  <cp:revision>16</cp:revision>
  <dcterms:created xsi:type="dcterms:W3CDTF">2020-04-27T03:41:26Z</dcterms:created>
  <dcterms:modified xsi:type="dcterms:W3CDTF">2021-06-09T04:41:39Z</dcterms:modified>
</cp:coreProperties>
</file>