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9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2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1431-3355-4150-94C8-E0C6B0FD6F5B}" type="datetimeFigureOut">
              <a:rPr lang="en-US" smtClean="0"/>
              <a:t>09/06/2021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CA71-7B30-477A-B6C7-15305631C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7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3" Type="http://schemas.openxmlformats.org/officeDocument/2006/relationships/image" Target="../media/image41.tmp"/><Relationship Id="rId7" Type="http://schemas.openxmlformats.org/officeDocument/2006/relationships/image" Target="../media/image45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mp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mp"/><Relationship Id="rId3" Type="http://schemas.openxmlformats.org/officeDocument/2006/relationships/image" Target="../media/image48.tmp"/><Relationship Id="rId7" Type="http://schemas.openxmlformats.org/officeDocument/2006/relationships/image" Target="../media/image52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tmp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tmp"/><Relationship Id="rId3" Type="http://schemas.openxmlformats.org/officeDocument/2006/relationships/image" Target="../media/image55.tmp"/><Relationship Id="rId7" Type="http://schemas.openxmlformats.org/officeDocument/2006/relationships/image" Target="../media/image59.tmp"/><Relationship Id="rId12" Type="http://schemas.openxmlformats.org/officeDocument/2006/relationships/image" Target="../media/image64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mp"/><Relationship Id="rId11" Type="http://schemas.openxmlformats.org/officeDocument/2006/relationships/image" Target="../media/image63.tmp"/><Relationship Id="rId5" Type="http://schemas.openxmlformats.org/officeDocument/2006/relationships/image" Target="../media/image57.tmp"/><Relationship Id="rId10" Type="http://schemas.openxmlformats.org/officeDocument/2006/relationships/image" Target="../media/image62.tmp"/><Relationship Id="rId4" Type="http://schemas.openxmlformats.org/officeDocument/2006/relationships/image" Target="../media/image56.tmp"/><Relationship Id="rId9" Type="http://schemas.openxmlformats.org/officeDocument/2006/relationships/image" Target="../media/image6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jpg"/><Relationship Id="rId7" Type="http://schemas.openxmlformats.org/officeDocument/2006/relationships/image" Target="../media/image11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18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jpg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12" Type="http://schemas.openxmlformats.org/officeDocument/2006/relationships/image" Target="../media/image34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mp"/><Relationship Id="rId11" Type="http://schemas.openxmlformats.org/officeDocument/2006/relationships/image" Target="../media/image33.tmp"/><Relationship Id="rId5" Type="http://schemas.openxmlformats.org/officeDocument/2006/relationships/image" Target="../media/image27.tmp"/><Relationship Id="rId10" Type="http://schemas.openxmlformats.org/officeDocument/2006/relationships/image" Target="../media/image32.tmp"/><Relationship Id="rId4" Type="http://schemas.openxmlformats.org/officeDocument/2006/relationships/image" Target="../media/image26.tmp"/><Relationship Id="rId9" Type="http://schemas.openxmlformats.org/officeDocument/2006/relationships/image" Target="../media/image3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0"/>
            <a:ext cx="10176386" cy="12462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Content Placeholder 3" descr="U33swq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24589"/>
            <a:ext cx="11651226" cy="4935987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82304" y="1224365"/>
            <a:ext cx="869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04458" y="6334780"/>
            <a:ext cx="1534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5815" y="6488668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5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0" y="526942"/>
            <a:ext cx="2462368" cy="10043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2" y="3663204"/>
            <a:ext cx="2333620" cy="9616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46708"/>
            <a:ext cx="10729973" cy="8533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99492" y="2523642"/>
            <a:ext cx="7597432" cy="1004385"/>
            <a:chOff x="1219200" y="1600200"/>
            <a:chExt cx="5154544" cy="447737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600200"/>
              <a:ext cx="3458058" cy="447737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689" y="1659080"/>
              <a:ext cx="1648055" cy="38105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26510" y="4801022"/>
            <a:ext cx="8468221" cy="1004385"/>
            <a:chOff x="152400" y="3590863"/>
            <a:chExt cx="8411749" cy="44773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614763"/>
              <a:ext cx="5153744" cy="371527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144" y="3590863"/>
              <a:ext cx="3258005" cy="44773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0919320" y="6488668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0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5340326" cy="161560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6" y="1239865"/>
            <a:ext cx="2106440" cy="9226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1" y="3273299"/>
            <a:ext cx="2049122" cy="11163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7" y="2024344"/>
            <a:ext cx="9213883" cy="76610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0" y="2694877"/>
            <a:ext cx="11606921" cy="87554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3" y="4145681"/>
            <a:ext cx="9156562" cy="94121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" y="4971566"/>
            <a:ext cx="4628435" cy="7879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86989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7808" y="6488668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1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925"/>
            <a:ext cx="3556282" cy="12362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3397" y="1887244"/>
            <a:ext cx="3312986" cy="807692"/>
            <a:chOff x="2994223" y="2590800"/>
            <a:chExt cx="2609118" cy="381053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223" y="2590800"/>
              <a:ext cx="523948" cy="381053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54" y="2590800"/>
              <a:ext cx="2057687" cy="314369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4" y="2703497"/>
            <a:ext cx="2417423" cy="7526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7" y="3644720"/>
            <a:ext cx="2690063" cy="96923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894215"/>
            <a:ext cx="2526479" cy="94903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91" y="2687376"/>
            <a:ext cx="9265209" cy="7067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9872" y="3721659"/>
            <a:ext cx="7447704" cy="807692"/>
            <a:chOff x="1923680" y="3238473"/>
            <a:chExt cx="7097115" cy="381053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680" y="3243236"/>
              <a:ext cx="5296639" cy="371527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319" y="3238473"/>
              <a:ext cx="1800476" cy="38105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14792" y="4812916"/>
            <a:ext cx="6769959" cy="1049999"/>
            <a:chOff x="1295400" y="4186268"/>
            <a:chExt cx="7096403" cy="49536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4186268"/>
              <a:ext cx="5249008" cy="495369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195794"/>
              <a:ext cx="1991003" cy="42868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0950317" y="6488668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9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4015" y="315701"/>
            <a:ext cx="190500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55" y="3485587"/>
            <a:ext cx="5536108" cy="853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50590" cy="2497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59" y="0"/>
            <a:ext cx="3581841" cy="3003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78501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96811" y="6488668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2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89714" y="0"/>
            <a:ext cx="2301499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3202" cy="3564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98" y="-111072"/>
            <a:ext cx="4563202" cy="3564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8915" y="4390181"/>
            <a:ext cx="54102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مؤنث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9016" y="6374992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06778" y="6488668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887492" y="0"/>
            <a:ext cx="3657600" cy="1295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328"/>
            <a:ext cx="6354305" cy="53115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44356" y="2252443"/>
            <a:ext cx="1021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مؤنث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129221" y="1363851"/>
            <a:ext cx="3828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0597" y="2417736"/>
            <a:ext cx="344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6507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05300" y="635949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6393" y="116237"/>
            <a:ext cx="1905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987"/>
            <a:ext cx="12192000" cy="49149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70" y="818828"/>
            <a:ext cx="7294542" cy="711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677022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60282" y="6488668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953718" y="126570"/>
            <a:ext cx="6400800" cy="137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D6009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D6009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ABDULLAH\Sumaia\Abdullah\images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7702" y="1735809"/>
            <a:ext cx="6927742" cy="435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537538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91279" y="6225197"/>
            <a:ext cx="704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2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6400" y="0"/>
            <a:ext cx="10962863" cy="6006885"/>
            <a:chOff x="366400" y="0"/>
            <a:chExt cx="10962863" cy="6006885"/>
          </a:xfrm>
        </p:grpSpPr>
        <p:sp>
          <p:nvSpPr>
            <p:cNvPr id="3" name="Rectangle 2"/>
            <p:cNvSpPr/>
            <p:nvPr/>
          </p:nvSpPr>
          <p:spPr>
            <a:xfrm>
              <a:off x="3785001" y="0"/>
              <a:ext cx="332014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AE" sz="9600" i="1" u="sng" dirty="0">
                  <a:solidFill>
                    <a:srgbClr val="00B05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تعريف المعلم</a:t>
              </a:r>
              <a:endParaRPr lang="en-US" sz="9600" i="1" u="sng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55569" y="1046410"/>
              <a:ext cx="5791200" cy="4267200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0" tIns="360000" rIns="360000" bIns="3600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ar-SA" altLang="en-US" sz="5400" dirty="0">
                  <a:solidFill>
                    <a:srgbClr val="7030A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جميْلَةُ النسَاء </a:t>
              </a:r>
            </a:p>
            <a:p>
              <a:pPr eaLnBrk="1" hangingPunct="1"/>
              <a:r>
                <a:rPr lang="ar-SA" altLang="en-US" sz="5400" dirty="0">
                  <a:solidFill>
                    <a:srgbClr val="00206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مساعد المعلم</a:t>
              </a:r>
              <a:endParaRPr lang="en-US" altLang="en-US" sz="5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eaLnBrk="1" hangingPunct="1"/>
              <a:r>
                <a:rPr lang="ar-SA" altLang="en-US" sz="5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صرركوتي الوحديا دي-موكي</a:t>
              </a:r>
            </a:p>
            <a:p>
              <a:pPr eaLnBrk="1" hangingPunct="1"/>
              <a:r>
                <a:rPr lang="ar-SA" altLang="en-US" sz="5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داخل مدرس. سندرغنز. غيبندا.</a:t>
              </a:r>
            </a:p>
            <a:p>
              <a:pPr eaLnBrk="1" hangingPunct="1"/>
              <a:r>
                <a:rPr lang="en-US" alt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০১৭৩৭৯৬২২৮১</a:t>
              </a:r>
              <a:r>
                <a:rPr lang="en-US" alt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4400" dirty="0">
                  <a:cs typeface="Arabic Transparent" panose="020B0604020202020204" pitchFamily="34" charset="0"/>
                </a:rPr>
                <a:t>        </a:t>
              </a:r>
            </a:p>
            <a:p>
              <a:pPr eaLnBrk="1" hangingPunct="1"/>
              <a:r>
                <a:rPr lang="en-US" alt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nasrindakua@gmail.com</a:t>
              </a:r>
            </a:p>
          </p:txBody>
        </p:sp>
        <p:pic>
          <p:nvPicPr>
            <p:cNvPr id="6" name="Picture 5" descr="cc9ba6b09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4151">
              <a:off x="469441" y="4962658"/>
              <a:ext cx="336550" cy="3365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7" name="Picture 6" descr="b2e893539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400" y="5625885"/>
              <a:ext cx="381000" cy="381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073" y="1592612"/>
              <a:ext cx="2836190" cy="341480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967397" y="4964646"/>
              <a:ext cx="209063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altLang="en-US" sz="5400" dirty="0">
                  <a:solidFill>
                    <a:srgbClr val="C000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جميْلَةُ النسَاء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451938" y="6488668"/>
            <a:ext cx="1534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13788" y="6488668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3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76380" y="0"/>
            <a:ext cx="2398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 </a:t>
            </a:r>
            <a:r>
              <a:rPr lang="ar-SA" sz="5400" b="1" u="sng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 </a:t>
            </a:r>
            <a:endParaRPr lang="en-US" sz="5400" b="1" u="sng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9" y="1349159"/>
            <a:ext cx="6152827" cy="929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6" y="2373502"/>
            <a:ext cx="5631698" cy="72615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9" y="2937552"/>
            <a:ext cx="3874576" cy="5902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69" y="3532874"/>
            <a:ext cx="2417736" cy="51218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96" y="3933087"/>
            <a:ext cx="2143325" cy="66991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74" y="4510168"/>
            <a:ext cx="1921851" cy="62002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4" y="5045330"/>
            <a:ext cx="4727143" cy="72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35" y="1813302"/>
            <a:ext cx="3647502" cy="45178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43449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98289" y="648866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6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33739" y="0"/>
            <a:ext cx="4971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US" sz="6000" u="sng" dirty="0">
                <a:solidFill>
                  <a:srgbClr val="013FF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الطلاب في نهاية هذا الدرس </a:t>
            </a:r>
            <a:endParaRPr lang="en-US" sz="6000" u="sng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0726" y="1634480"/>
            <a:ext cx="7129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يقول اقسام الاسم باعتبار الجنس</a:t>
            </a:r>
            <a:b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ان يقول تعريف مذكر ومؤنث </a:t>
            </a:r>
            <a:b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ان يقول تعريف علامت مؤنث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6473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98289" y="6488668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5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55" y="242825"/>
            <a:ext cx="4246316" cy="8859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797"/>
            <a:ext cx="8595839" cy="6819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10" y="5191932"/>
            <a:ext cx="1457319" cy="618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45" y="2713878"/>
            <a:ext cx="2588216" cy="231661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19" y="5207430"/>
            <a:ext cx="1726155" cy="75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79" y="2752783"/>
            <a:ext cx="2575145" cy="2369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32005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92757" y="648866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0" y="449451"/>
            <a:ext cx="4237486" cy="80615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93" y="1425843"/>
            <a:ext cx="4837578" cy="69631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1" y="2975675"/>
            <a:ext cx="3835133" cy="7201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00380" y="3813119"/>
            <a:ext cx="8555064" cy="1006853"/>
            <a:chOff x="794991" y="2133600"/>
            <a:chExt cx="8430802" cy="409632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91" y="2133600"/>
              <a:ext cx="4963218" cy="39058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09" y="2133600"/>
              <a:ext cx="3467584" cy="40963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661524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13788" y="6488668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0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9" y="0"/>
            <a:ext cx="2500787" cy="767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16852" y="1363850"/>
            <a:ext cx="4009033" cy="507979"/>
            <a:chOff x="2971726" y="2133600"/>
            <a:chExt cx="2638644" cy="46679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726" y="2133600"/>
              <a:ext cx="533474" cy="46679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630" y="2209800"/>
              <a:ext cx="2076740" cy="381053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3" y="2179144"/>
            <a:ext cx="2501416" cy="50175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3" y="3904955"/>
            <a:ext cx="2287480" cy="53597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17" y="2605402"/>
            <a:ext cx="9182816" cy="3877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06321" y="3118611"/>
            <a:ext cx="9216898" cy="543524"/>
            <a:chOff x="1421040" y="2276410"/>
            <a:chExt cx="6170615" cy="470266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040" y="2317991"/>
              <a:ext cx="4020111" cy="428685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768" y="2276410"/>
              <a:ext cx="409632" cy="46679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86000"/>
              <a:ext cx="1648055" cy="409632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05" y="4453384"/>
            <a:ext cx="9100539" cy="44474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30" y="4939796"/>
            <a:ext cx="12196420" cy="5131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53036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04919" y="6328496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47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জামিলাতুন</a:t>
            </a:r>
            <a:r>
              <a:rPr lang="en-US" dirty="0"/>
              <a:t> </a:t>
            </a:r>
            <a:r>
              <a:rPr lang="en-US" dirty="0" err="1" smtClean="0"/>
              <a:t>নেছা</a:t>
            </a:r>
            <a:r>
              <a:rPr lang="en-US" dirty="0" smtClean="0"/>
              <a:t> , </a:t>
            </a:r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মৌলভী</a:t>
            </a:r>
            <a:r>
              <a:rPr lang="en-US" dirty="0" smtClean="0"/>
              <a:t>, </a:t>
            </a:r>
            <a:r>
              <a:rPr lang="en-US" dirty="0" err="1" smtClean="0"/>
              <a:t>ছড়ারকুটি</a:t>
            </a:r>
            <a:r>
              <a:rPr lang="en-US" dirty="0" smtClean="0"/>
              <a:t> 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ওয়াহেদীয়া</a:t>
            </a:r>
            <a:r>
              <a:rPr lang="en-US" dirty="0"/>
              <a:t> </a:t>
            </a:r>
            <a:r>
              <a:rPr lang="en-US" dirty="0" smtClean="0"/>
              <a:t>‍</a:t>
            </a:r>
            <a:r>
              <a:rPr lang="en-US" dirty="0" err="1" smtClean="0"/>
              <a:t>দ্বি-মুখী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সুন্দরগঞ্জ</a:t>
            </a:r>
            <a:r>
              <a:rPr lang="en-US" dirty="0" smtClean="0"/>
              <a:t>, </a:t>
            </a:r>
            <a:r>
              <a:rPr lang="en-US" dirty="0" err="1" smtClean="0"/>
              <a:t>গাইবান্ধা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8" y="1039927"/>
            <a:ext cx="3275007" cy="81467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1" y="2051702"/>
            <a:ext cx="3584583" cy="68136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1" y="2829727"/>
            <a:ext cx="3763813" cy="68433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3" y="3619046"/>
            <a:ext cx="10541935" cy="73321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8" y="4185035"/>
            <a:ext cx="11389202" cy="700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0493" y="648866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৮/০৬/২০২১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85368" y="6488668"/>
            <a:ext cx="396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8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369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Arabic Transparent</vt:lpstr>
      <vt:lpstr>Arabic Typesetting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NAZRUL</cp:lastModifiedBy>
  <cp:revision>29</cp:revision>
  <dcterms:created xsi:type="dcterms:W3CDTF">2021-06-09T08:40:47Z</dcterms:created>
  <dcterms:modified xsi:type="dcterms:W3CDTF">2021-06-09T17:33:38Z</dcterms:modified>
</cp:coreProperties>
</file>