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59" r:id="rId6"/>
    <p:sldId id="260" r:id="rId7"/>
    <p:sldId id="264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84255-9371-48F9-AE61-EE0BC4436A13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FFA83-D399-4AF1-9680-CC34171A4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FA83-D399-4AF1-9680-CC34171A41C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0400"/>
            <a:ext cx="7772400" cy="1828800"/>
          </a:xfrm>
        </p:spPr>
        <p:txBody>
          <a:bodyPr>
            <a:normAutofit/>
          </a:bodyPr>
          <a:lstStyle/>
          <a:p>
            <a:r>
              <a:rPr lang="bn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মুশফিকুর রহমান পারভেজ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সহকারী শিক্ষক (ইসলাম শিক্ষা)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24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Email: mushfiqparvez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91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@gmail.com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10200"/>
            <a:ext cx="6400800" cy="838200"/>
          </a:xfrm>
        </p:spPr>
        <p:txBody>
          <a:bodyPr>
            <a:normAutofit fontScale="55000" lnSpcReduction="20000"/>
          </a:bodyPr>
          <a:lstStyle/>
          <a:p>
            <a:endParaRPr lang="bn-IN" sz="46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bn-IN" sz="4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লতিফা সিদ্দিকী বালিকা উচ্চ বিদ্যালয়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7620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Above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>
                  <a:solidFill>
                    <a:srgbClr val="00B05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Welcome To My Class </a:t>
            </a:r>
            <a:endParaRPr lang="en-US" sz="4400" b="1" spc="50" dirty="0">
              <a:ln w="11430">
                <a:solidFill>
                  <a:srgbClr val="00B05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7" descr="flow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199" y="990600"/>
            <a:ext cx="3505201" cy="2362200"/>
          </a:xfrm>
          <a:prstGeom prst="rect">
            <a:avLst/>
          </a:prstGeom>
        </p:spPr>
      </p:pic>
    </p:spTree>
  </p:cSld>
  <p:clrMapOvr>
    <a:masterClrMapping/>
  </p:clrMapOvr>
  <p:transition advClick="0" advTm="2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stockphoto-1091007944-612x6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28600"/>
            <a:ext cx="4648200" cy="457200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4648200" y="5105400"/>
            <a:ext cx="43434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ধন্যবাদ। 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ransition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bn-IN" sz="73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IN" sz="73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73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73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73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73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73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 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বিষয়ঃ ইসলাম ও নৈতিক শিক্ষা</a:t>
            </a:r>
            <a:endParaRPr lang="en-US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IN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শ্রেণিঃ নবম শ্রেণি</a:t>
            </a:r>
          </a:p>
          <a:p>
            <a:endParaRPr lang="en-US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সময়ঃ ৪৫ মিনিট </a:t>
            </a:r>
            <a:endParaRPr lang="en-US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আলোচ্য বিষয়ঃ সালাত/ নামাজ 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304800"/>
            <a:ext cx="57912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1752600"/>
            <a:ext cx="6324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সালাত এর পরিচয়  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971800"/>
            <a:ext cx="6400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সালাত এর প্রকারভেদ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19200" y="4267200"/>
            <a:ext cx="6400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৩। সালাত এর গুরুত্ব </a:t>
            </a:r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2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8" grpId="1" animBg="1"/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1. </a:t>
            </a:r>
            <a:r>
              <a:rPr lang="bn-IN" sz="6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সালাত কী?</a:t>
            </a:r>
            <a:r>
              <a:rPr lang="en-US" sz="6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266700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2. </a:t>
            </a:r>
            <a:r>
              <a:rPr lang="bn-IN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সালাত কত প্রকার?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4495800"/>
            <a:ext cx="670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3.</a:t>
            </a:r>
            <a:r>
              <a:rPr lang="bn-IN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সালাত কেনো আদায় করতে হয়? 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457200"/>
            <a:ext cx="2438400" cy="15621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2362200"/>
            <a:ext cx="2133600" cy="1828800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4419600"/>
            <a:ext cx="2362200" cy="1600200"/>
          </a:xfrm>
          <a:prstGeom prst="rect">
            <a:avLst/>
          </a:prstGeom>
        </p:spPr>
      </p:pic>
    </p:spTree>
  </p:cSld>
  <p:clrMapOvr>
    <a:masterClrMapping/>
  </p:clrMapOvr>
  <p:transition advClick="0" advTm="2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724400"/>
            <a:ext cx="7010400" cy="914400"/>
          </a:xfrm>
        </p:spPr>
        <p:txBody>
          <a:bodyPr>
            <a:normAutofit fontScale="90000"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যিনি আমাদেরকে সৃষ্টি করেছেন, ইবাদত পাওয়ার যোগ্য একমাত্র তিনিই ।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486400"/>
            <a:ext cx="6284912" cy="990600"/>
          </a:xfrm>
        </p:spPr>
        <p:txBody>
          <a:bodyPr>
            <a:noAutofit/>
          </a:bodyPr>
          <a:lstStyle/>
          <a:p>
            <a:r>
              <a:rPr lang="bn-IN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মহান আল্লাহ তায়ালা কেনো আমাদেরকে সৃষ্টি করেছেন? 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1532527177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57200"/>
            <a:ext cx="6353175" cy="3963524"/>
          </a:xfrm>
          <a:prstGeom prst="rect">
            <a:avLst/>
          </a:prstGeom>
        </p:spPr>
      </p:pic>
    </p:spTree>
  </p:cSld>
  <p:clrMapOvr>
    <a:masterClrMapping/>
  </p:clrMapOvr>
  <p:transition advClick="0" advTm="2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629400" cy="1066800"/>
          </a:xfrm>
        </p:spPr>
        <p:txBody>
          <a:bodyPr>
            <a:no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পাঠ থেকে যা যা শিখতে পারবো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1524000"/>
            <a:ext cx="541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 আল্লাহর পরিচয় জানবে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1800" y="2362200"/>
            <a:ext cx="548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২। ঈমানের পরিচয় জানবে  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3276600"/>
            <a:ext cx="5486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ইসলামের পরিচয় দিতে পারবে   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71800" y="4114800"/>
            <a:ext cx="5867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bn-IN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সালাতের পরিচয় ব্যাখ্যা </a:t>
            </a:r>
            <a:r>
              <a:rPr lang="bn-IN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করতে  </a:t>
            </a:r>
            <a:r>
              <a:rPr lang="bn-IN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পারবে    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1800" y="5181600"/>
            <a:ext cx="594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৫। সালাতের গুরুত্ব ব্যাখ্যা করতে পারবে</a:t>
            </a:r>
            <a:r>
              <a:rPr lang="bn-IN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 advTm="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447800" y="914400"/>
            <a:ext cx="6477000" cy="24384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সালাত এর পরিচয়ঃ সালাত আরবী শব্দ, এর অর্থ দাসত্ব করা বা প্রার্থনা করা। অর্থাৎ আল্লাহ এক ও একক তাঁর কোন শরিক বা অংশীদার নেই । কেবল আল্লাহ তায়ালার জন্যই সালাত আদায় করতে হবে।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3657600"/>
            <a:ext cx="66294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সালাত এর প্রাকারভেদঃ সালাত ৪ প্রকার। যথা- ফরজ, ওয়াজীব, সুন্নাত এবং নফল।   </a:t>
            </a:r>
          </a:p>
          <a:p>
            <a:pPr algn="ctr"/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5105400" y="152400"/>
            <a:ext cx="3886200" cy="2514600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ফজর, জোহর, আসর, মাগরিব, এশা।  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1000" y="3429000"/>
            <a:ext cx="3124200" cy="2362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সালাত-এর আহকাম এবং আরকান ১৩টি </a:t>
            </a:r>
            <a:r>
              <a:rPr lang="bn-IN" sz="2400" dirty="0" smtClean="0">
                <a:solidFill>
                  <a:srgbClr val="FFFF00"/>
                </a:solidFill>
              </a:rPr>
              <a:t>।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724400" y="3352800"/>
            <a:ext cx="3200400" cy="2362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শরীরপাক, কাপড়পাক, নামাজের জায়গাপাক, সতর ঢাকা, কিব্লামুখী হয়ে নামাজ পড়া, নামাজের নিয়ত করা, সময়মত নামাজ পড়া। 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457200" y="152400"/>
            <a:ext cx="4038600" cy="2514600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ফরজ সালাতের ওয়াক্ত  ৫টি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 advTm="3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48333 0.0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50417 0.005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24400" y="1219200"/>
            <a:ext cx="4419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3124200"/>
            <a:ext cx="6400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# সালাতের প্রয়োজনীয়তা ব্যাখ্যা কর। </a:t>
            </a:r>
          </a:p>
          <a:p>
            <a:pPr algn="ctr"/>
            <a:r>
              <a:rPr lang="bn-IN" sz="48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# সালাত আদায় না করলে মুসলিম হওয়া যায়না-ব্যাখ্যা কর।</a:t>
            </a:r>
            <a:r>
              <a:rPr lang="bn-IN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81000"/>
            <a:ext cx="3124200" cy="25437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632</TotalTime>
  <Words>230</Words>
  <Application>Microsoft Office PowerPoint</Application>
  <PresentationFormat>On-screen Show (4:3)</PresentationFormat>
  <Paragraphs>40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মুশফিকুর রহমান পারভেজ সহকারী শিক্ষক (ইসলাম শিক্ষা) Email: mushfiqparvez91@gmail.com</vt:lpstr>
      <vt:lpstr>         পাঠ পরিচিতি  </vt:lpstr>
      <vt:lpstr>Slide 3</vt:lpstr>
      <vt:lpstr>1. সালাত কী? </vt:lpstr>
      <vt:lpstr>যিনি আমাদেরকে সৃষ্টি করেছেন, ইবাদত পাওয়ার যোগ্য একমাত্র তিনিই । </vt:lpstr>
      <vt:lpstr>   এই পাঠ থেকে যা যা শিখতে পারবো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Mushfiqur Rahman Parvez মুশফিকুর রহমান পারভেজ</dc:title>
  <dc:creator>LAB</dc:creator>
  <cp:lastModifiedBy>LAB</cp:lastModifiedBy>
  <cp:revision>76</cp:revision>
  <dcterms:created xsi:type="dcterms:W3CDTF">2006-08-16T00:00:00Z</dcterms:created>
  <dcterms:modified xsi:type="dcterms:W3CDTF">2021-06-09T09:15:44Z</dcterms:modified>
</cp:coreProperties>
</file>