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8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5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1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5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3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3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2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6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9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1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EC14-EE6F-450C-ADEA-9283FB7FFF7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6FAA8-C87E-46B4-AB4E-4C657A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3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6700" y="609600"/>
            <a:ext cx="5613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 smtClean="0">
                <a:solidFill>
                  <a:srgbClr val="92D050"/>
                </a:solidFill>
              </a:rPr>
              <a:t>স্বাগত</a:t>
            </a:r>
            <a:endParaRPr lang="en-US" sz="19900" dirty="0">
              <a:solidFill>
                <a:srgbClr val="92D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62" y="2965450"/>
            <a:ext cx="8389937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03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rgbClr val="00B0F0"/>
                </a:solidFill>
              </a:rPr>
              <a:t>পরিচিতিঃ</a:t>
            </a:r>
            <a:endParaRPr lang="en-US" sz="8800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IN" dirty="0" smtClean="0">
                <a:solidFill>
                  <a:srgbClr val="00B050"/>
                </a:solidFill>
              </a:rPr>
              <a:t> </a:t>
            </a:r>
            <a:r>
              <a:rPr lang="bn-IN" sz="5400" b="1" dirty="0" smtClean="0">
                <a:solidFill>
                  <a:srgbClr val="00B050"/>
                </a:solidFill>
              </a:rPr>
              <a:t>শিক্ষক পরিচিতি</a:t>
            </a:r>
          </a:p>
          <a:p>
            <a:pPr algn="ctr"/>
            <a:r>
              <a:rPr lang="bn-IN" sz="3200" dirty="0" smtClean="0"/>
              <a:t>মো. আব্দুছ ছালাম</a:t>
            </a:r>
          </a:p>
          <a:p>
            <a:pPr algn="ctr"/>
            <a:r>
              <a:rPr lang="bn-IN" sz="3200" dirty="0" smtClean="0"/>
              <a:t>সহকারী অধ্যাপক</a:t>
            </a:r>
          </a:p>
          <a:p>
            <a:pPr algn="ctr"/>
            <a:r>
              <a:rPr lang="bn-IN" sz="3200" dirty="0" smtClean="0"/>
              <a:t>দইখাওয়া আদর্শ কলেজ</a:t>
            </a:r>
          </a:p>
          <a:p>
            <a:pPr algn="ctr"/>
            <a:r>
              <a:rPr lang="bn-IN" sz="3200" dirty="0" smtClean="0"/>
              <a:t>০১৭১৪৬২৫৯৯০</a:t>
            </a:r>
          </a:p>
          <a:p>
            <a:pPr algn="ctr"/>
            <a:r>
              <a:rPr lang="en-US" sz="3200" dirty="0" smtClean="0"/>
              <a:t>lecsalam1975@gmail.com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05500" y="1825625"/>
            <a:ext cx="5880100" cy="4351338"/>
          </a:xfrm>
        </p:spPr>
        <p:txBody>
          <a:bodyPr>
            <a:normAutofit/>
          </a:bodyPr>
          <a:lstStyle/>
          <a:p>
            <a:pPr algn="ctr"/>
            <a:r>
              <a:rPr lang="bn-IN" sz="6000" b="1" dirty="0" smtClean="0">
                <a:solidFill>
                  <a:srgbClr val="00B050"/>
                </a:solidFill>
              </a:rPr>
              <a:t>পাঠ পরিচিতি </a:t>
            </a:r>
          </a:p>
          <a:p>
            <a:pPr algn="ctr"/>
            <a:r>
              <a:rPr lang="bn-IN" sz="4000" dirty="0" smtClean="0"/>
              <a:t>বিষয়ঃ ইসঃইতিহাস ও সংস্কৃতি</a:t>
            </a:r>
          </a:p>
          <a:p>
            <a:pPr algn="ctr"/>
            <a:r>
              <a:rPr lang="bn-IN" sz="4000" dirty="0" smtClean="0"/>
              <a:t>অধ্যায়ঃ </a:t>
            </a:r>
            <a:r>
              <a:rPr lang="bn-IN" sz="4000" dirty="0" smtClean="0"/>
              <a:t>দ্বিতীয়</a:t>
            </a:r>
          </a:p>
          <a:p>
            <a:pPr marL="0" indent="0" algn="ctr">
              <a:buNone/>
            </a:pPr>
            <a:r>
              <a:rPr lang="bn-IN" sz="4000" dirty="0" smtClean="0"/>
              <a:t> শ্রেণিঃ  দ্বাদশ</a:t>
            </a:r>
          </a:p>
          <a:p>
            <a:pPr marL="0" indent="0" algn="ctr">
              <a:buNone/>
            </a:pPr>
            <a:r>
              <a:rPr lang="bn-IN" sz="4000" dirty="0" smtClean="0"/>
              <a:t>পাঠঃ ২.৩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813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7400" y="393700"/>
            <a:ext cx="468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5"/>
                </a:solidFill>
              </a:rPr>
              <a:t>পাঠ শিরোনামঃ</a:t>
            </a:r>
            <a:endParaRPr lang="en-US" sz="5400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3950" y="1317030"/>
            <a:ext cx="781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আলাউদ্দিন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খলজির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মূল্যনিন্ত্রণ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পদ্ধতি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00" y="2240360"/>
            <a:ext cx="74422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750" y="342900"/>
            <a:ext cx="6400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rgbClr val="00B050"/>
                </a:solidFill>
              </a:rPr>
              <a:t>শিখনফল</a:t>
            </a:r>
            <a:endParaRPr lang="en-US" sz="138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1100" y="2558891"/>
            <a:ext cx="11010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2060"/>
                </a:solidFill>
              </a:rPr>
              <a:t>মূল্যনিন্ত্রণ কী?</a:t>
            </a:r>
          </a:p>
          <a:p>
            <a:r>
              <a:rPr lang="bn-IN" sz="4800" dirty="0" smtClean="0">
                <a:solidFill>
                  <a:srgbClr val="002060"/>
                </a:solidFill>
              </a:rPr>
              <a:t>মূল্যনিয়ন্ত্রণের সুফল বর্ননা করতে পারবে</a:t>
            </a:r>
          </a:p>
          <a:p>
            <a:r>
              <a:rPr lang="bn-IN" sz="4800" dirty="0" smtClean="0">
                <a:solidFill>
                  <a:srgbClr val="002060"/>
                </a:solidFill>
              </a:rPr>
              <a:t>মূল্যনিয়ন্ত্রণে গৃহিত পদক্ষেপগুলো বর্ননা করতে পারবে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200" y="139700"/>
            <a:ext cx="873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</a:rPr>
              <a:t>মূল্য নিয়ন্ত্রণ</a:t>
            </a:r>
          </a:p>
          <a:p>
            <a:pPr algn="ctr"/>
            <a:r>
              <a:rPr lang="as-IN" sz="3600" b="1" dirty="0" smtClean="0">
                <a:solidFill>
                  <a:srgbClr val="00B050"/>
                </a:solidFill>
              </a:rPr>
              <a:t>বাজারদর </a:t>
            </a:r>
            <a:r>
              <a:rPr lang="as-IN" sz="3600" b="1" dirty="0">
                <a:solidFill>
                  <a:srgbClr val="00B050"/>
                </a:solidFill>
              </a:rPr>
              <a:t>নিয়ন্ত্রণ</a:t>
            </a:r>
            <a:r>
              <a:rPr lang="as-IN" sz="3600" dirty="0">
                <a:solidFill>
                  <a:srgbClr val="00B050"/>
                </a:solidFill>
              </a:rPr>
              <a:t> </a:t>
            </a:r>
            <a:r>
              <a:rPr lang="as-IN" sz="3600" dirty="0" smtClean="0">
                <a:solidFill>
                  <a:srgbClr val="00B050"/>
                </a:solidFill>
              </a:rPr>
              <a:t>:</a:t>
            </a:r>
            <a:endParaRPr lang="bn-IN" sz="3600" dirty="0" smtClean="0">
              <a:solidFill>
                <a:srgbClr val="00B050"/>
              </a:solidFill>
            </a:endParaRPr>
          </a:p>
          <a:p>
            <a:pPr algn="ctr"/>
            <a:r>
              <a:rPr lang="bn-IN" sz="3600" dirty="0" smtClean="0">
                <a:solidFill>
                  <a:srgbClr val="00B050"/>
                </a:solidFill>
              </a:rPr>
              <a:t>জিনিষের</a:t>
            </a:r>
            <a:r>
              <a:rPr lang="bn-IN" sz="3600" dirty="0">
                <a:solidFill>
                  <a:srgbClr val="00B050"/>
                </a:solidFill>
              </a:rPr>
              <a:t> </a:t>
            </a:r>
            <a:r>
              <a:rPr lang="bn-IN" sz="3600" dirty="0" smtClean="0">
                <a:solidFill>
                  <a:srgbClr val="00B050"/>
                </a:solidFill>
              </a:rPr>
              <a:t> দামনির্ধারন</a:t>
            </a:r>
            <a:r>
              <a:rPr lang="as-IN" dirty="0">
                <a:solidFill>
                  <a:srgbClr val="0070C0"/>
                </a:solidFill>
              </a:rPr>
              <a:t> </a:t>
            </a:r>
            <a:endParaRPr lang="bn-IN" dirty="0" smtClean="0">
              <a:solidFill>
                <a:srgbClr val="0070C0"/>
              </a:solidFill>
            </a:endParaRPr>
          </a:p>
          <a:p>
            <a:pPr algn="ctr"/>
            <a:r>
              <a:rPr lang="as-IN" dirty="0" smtClean="0">
                <a:solidFill>
                  <a:srgbClr val="0070C0"/>
                </a:solidFill>
              </a:rPr>
              <a:t> </a:t>
            </a:r>
            <a:r>
              <a:rPr lang="as-IN" sz="2800" b="1" dirty="0" smtClean="0">
                <a:solidFill>
                  <a:srgbClr val="00B050"/>
                </a:solidFill>
              </a:rPr>
              <a:t>রাজস্ব </a:t>
            </a:r>
            <a:r>
              <a:rPr lang="as-IN" sz="2800" b="1" dirty="0">
                <a:solidFill>
                  <a:srgbClr val="00B050"/>
                </a:solidFill>
              </a:rPr>
              <a:t>ও অন্যান্য সংস্কার</a:t>
            </a:r>
            <a:r>
              <a:rPr lang="as-IN" sz="2800" dirty="0">
                <a:solidFill>
                  <a:srgbClr val="00B050"/>
                </a:solidFill>
              </a:rPr>
              <a:t> :  </a:t>
            </a:r>
            <a:endParaRPr lang="bn-IN" sz="2800" dirty="0" smtClean="0">
              <a:solidFill>
                <a:srgbClr val="00B050"/>
              </a:solidFill>
            </a:endParaRPr>
          </a:p>
          <a:p>
            <a:r>
              <a:rPr lang="bn-IN" sz="2800" b="1" dirty="0" smtClean="0">
                <a:solidFill>
                  <a:srgbClr val="00B050"/>
                </a:solidFill>
              </a:rPr>
              <a:t>                      </a:t>
            </a:r>
            <a:endParaRPr lang="as-IN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2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3800" y="1384300"/>
            <a:ext cx="673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002060"/>
                </a:solidFill>
              </a:rPr>
              <a:t>মূল্যায়ন</a:t>
            </a:r>
            <a:endParaRPr lang="en-US" sz="8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6100" y="28067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50"/>
                </a:solidFill>
              </a:rPr>
              <a:t>কাকে </a:t>
            </a:r>
            <a:r>
              <a:rPr lang="en-US" sz="4000" dirty="0" smtClean="0">
                <a:solidFill>
                  <a:srgbClr val="00B050"/>
                </a:solidFill>
              </a:rPr>
              <a:t>King of economist </a:t>
            </a:r>
            <a:r>
              <a:rPr lang="bn-IN" sz="4000" dirty="0" smtClean="0">
                <a:solidFill>
                  <a:srgbClr val="00B050"/>
                </a:solidFill>
              </a:rPr>
              <a:t>বলা হয়?</a:t>
            </a:r>
          </a:p>
          <a:p>
            <a:r>
              <a:rPr lang="bn-IN" sz="4000" dirty="0" smtClean="0">
                <a:solidFill>
                  <a:srgbClr val="00B050"/>
                </a:solidFill>
              </a:rPr>
              <a:t>মূল্য নিয়ন্ত্রণের কারণ কী?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7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6200" y="698500"/>
            <a:ext cx="662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 </a:t>
            </a:r>
            <a:r>
              <a:rPr lang="bn-IN" sz="6600" dirty="0" smtClean="0">
                <a:solidFill>
                  <a:srgbClr val="FF0000"/>
                </a:solidFill>
              </a:rPr>
              <a:t>বাড়ির কাজ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6200" y="2298700"/>
            <a:ext cx="574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B050"/>
                </a:solidFill>
              </a:rPr>
              <a:t>মূল্য নিয়ন্ত্রণের সুফল চিহ্নিত কর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5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99983" y="2967335"/>
            <a:ext cx="839204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8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আন্তরিক ধন্যবাদ </a:t>
            </a:r>
            <a:endParaRPr lang="en-US" sz="8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3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77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Vrinda</vt:lpstr>
      <vt:lpstr>Office Theme</vt:lpstr>
      <vt:lpstr>PowerPoint Presentation</vt:lpstr>
      <vt:lpstr>পরিচিতিঃ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lab-14</dc:creator>
  <cp:lastModifiedBy>lab-14</cp:lastModifiedBy>
  <cp:revision>14</cp:revision>
  <dcterms:created xsi:type="dcterms:W3CDTF">2021-06-08T05:14:50Z</dcterms:created>
  <dcterms:modified xsi:type="dcterms:W3CDTF">2021-06-09T07:09:39Z</dcterms:modified>
</cp:coreProperties>
</file>