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444127" y="4355068"/>
            <a:ext cx="22557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এস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এম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মিজানুর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রহমান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25625" t="18750" r="16250" b="27344"/>
          <a:stretch>
            <a:fillRect/>
          </a:stretch>
        </p:blipFill>
        <p:spPr bwMode="auto">
          <a:xfrm>
            <a:off x="1295400" y="3048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তড়ি</a:t>
            </a:r>
            <a:r>
              <a:rPr 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ৎ </a:t>
            </a:r>
            <a:r>
              <a:rPr lang="en-US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।</a:t>
            </a:r>
          </a:p>
          <a:p>
            <a:pPr>
              <a:buFont typeface="Wingdings" pitchFamily="2" charset="2"/>
              <a:buChar char="v"/>
            </a:pPr>
            <a:endParaRPr lang="en-US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তড়ি</a:t>
            </a:r>
            <a:r>
              <a:rPr lang="en-US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ৎ </a:t>
            </a:r>
            <a:r>
              <a:rPr lang="en-US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এর</a:t>
            </a:r>
            <a:r>
              <a:rPr lang="en-US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একক</a:t>
            </a:r>
            <a:r>
              <a:rPr lang="en-US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।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Teaccher</dc:creator>
  <cp:lastModifiedBy>sukanto10</cp:lastModifiedBy>
  <cp:revision>4</cp:revision>
  <dcterms:created xsi:type="dcterms:W3CDTF">2006-08-16T00:00:00Z</dcterms:created>
  <dcterms:modified xsi:type="dcterms:W3CDTF">2021-06-09T05:50:37Z</dcterms:modified>
</cp:coreProperties>
</file>