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4" r:id="rId5"/>
    <p:sldId id="263" r:id="rId6"/>
    <p:sldId id="264" r:id="rId7"/>
    <p:sldId id="27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C6A4C2-9F92-4B27-ADB7-960F4B953951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43AE6DA8-CA8F-4A50-A492-3C12DCC5EC0A}">
      <dgm:prSet phldrT="[Text]" custT="1"/>
      <dgm:spPr/>
      <dgm:t>
        <a:bodyPr/>
        <a:lstStyle/>
        <a:p>
          <a:r>
            <a:rPr lang="en-GB" sz="1200" dirty="0" err="1" smtClean="0">
              <a:latin typeface="NikoshBAN" pitchFamily="2" charset="0"/>
              <a:cs typeface="NikoshBAN" pitchFamily="2" charset="0"/>
            </a:rPr>
            <a:t>চুরি</a:t>
          </a:r>
          <a:endParaRPr lang="en-GB" sz="1200" dirty="0">
            <a:latin typeface="NikoshBAN" pitchFamily="2" charset="0"/>
            <a:cs typeface="NikoshBAN" pitchFamily="2" charset="0"/>
          </a:endParaRPr>
        </a:p>
      </dgm:t>
    </dgm:pt>
    <dgm:pt modelId="{A12586C6-8E23-4594-8698-8DBD9BC09FB4}" type="parTrans" cxnId="{AF994AD9-BA18-45B2-BABD-9EC54769E710}">
      <dgm:prSet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04E239D2-B111-4D3D-BB49-5686A5D3237A}" type="sibTrans" cxnId="{AF994AD9-BA18-45B2-BABD-9EC54769E710}">
      <dgm:prSet custT="1"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CAB26BE9-F6C5-45A4-8EDB-E1C96BE95818}">
      <dgm:prSet phldrT="[Text]" custT="1"/>
      <dgm:spPr/>
      <dgm:t>
        <a:bodyPr/>
        <a:lstStyle/>
        <a:p>
          <a:r>
            <a:rPr lang="en-GB" sz="1200" dirty="0" err="1" smtClean="0">
              <a:latin typeface="NikoshBAN" pitchFamily="2" charset="0"/>
              <a:cs typeface="NikoshBAN" pitchFamily="2" charset="0"/>
            </a:rPr>
            <a:t>জুয়াখেলা</a:t>
          </a:r>
          <a:endParaRPr lang="en-GB" sz="1200" dirty="0">
            <a:latin typeface="NikoshBAN" pitchFamily="2" charset="0"/>
            <a:cs typeface="NikoshBAN" pitchFamily="2" charset="0"/>
          </a:endParaRPr>
        </a:p>
      </dgm:t>
    </dgm:pt>
    <dgm:pt modelId="{5962681C-E4FA-475B-A58F-BBD46A831B31}" type="parTrans" cxnId="{100CF1B3-9742-4FA8-A264-6761E69A00BA}">
      <dgm:prSet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4689238E-1B01-4CCA-8E39-9694CC2B8D38}" type="sibTrans" cxnId="{100CF1B3-9742-4FA8-A264-6761E69A00BA}">
      <dgm:prSet custT="1"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46CA789B-6074-444D-9466-2C272B711583}">
      <dgm:prSet phldrT="[Text]" custT="1"/>
      <dgm:spPr/>
      <dgm:t>
        <a:bodyPr/>
        <a:lstStyle/>
        <a:p>
          <a:r>
            <a:rPr lang="en-GB" sz="1200" dirty="0" err="1" smtClean="0">
              <a:latin typeface="NikoshBAN" pitchFamily="2" charset="0"/>
              <a:cs typeface="NikoshBAN" pitchFamily="2" charset="0"/>
            </a:rPr>
            <a:t>স্কুল</a:t>
          </a:r>
          <a:r>
            <a:rPr lang="en-GB" sz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GB" sz="1200" dirty="0" err="1" smtClean="0">
              <a:latin typeface="NikoshBAN" pitchFamily="2" charset="0"/>
              <a:cs typeface="NikoshBAN" pitchFamily="2" charset="0"/>
            </a:rPr>
            <a:t>পালানো</a:t>
          </a:r>
          <a:endParaRPr lang="en-GB" sz="1200" dirty="0">
            <a:latin typeface="NikoshBAN" pitchFamily="2" charset="0"/>
            <a:cs typeface="NikoshBAN" pitchFamily="2" charset="0"/>
          </a:endParaRPr>
        </a:p>
      </dgm:t>
    </dgm:pt>
    <dgm:pt modelId="{3020B31D-5FB7-4B76-B704-D5B351A09CA1}" type="parTrans" cxnId="{FB201843-A9EF-4430-8174-6BB08EED9173}">
      <dgm:prSet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BAF06688-508C-4424-9AAE-619537016212}" type="sibTrans" cxnId="{FB201843-A9EF-4430-8174-6BB08EED9173}">
      <dgm:prSet custT="1"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D8BFBAD0-BF71-48FF-AB79-E2A77CF07645}">
      <dgm:prSet phldrT="[Text]" custT="1"/>
      <dgm:spPr/>
      <dgm:t>
        <a:bodyPr/>
        <a:lstStyle/>
        <a:p>
          <a:r>
            <a:rPr lang="en-GB" sz="1200" dirty="0" err="1" smtClean="0">
              <a:latin typeface="NikoshBAN" pitchFamily="2" charset="0"/>
              <a:cs typeface="NikoshBAN" pitchFamily="2" charset="0"/>
            </a:rPr>
            <a:t>মারপিট</a:t>
          </a:r>
          <a:r>
            <a:rPr lang="en-GB" sz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GB" sz="1200" dirty="0" err="1" smtClean="0">
              <a:latin typeface="NikoshBAN" pitchFamily="2" charset="0"/>
              <a:cs typeface="NikoshBAN" pitchFamily="2" charset="0"/>
            </a:rPr>
            <a:t>করা</a:t>
          </a:r>
          <a:endParaRPr lang="en-GB" sz="1200" dirty="0">
            <a:latin typeface="NikoshBAN" pitchFamily="2" charset="0"/>
            <a:cs typeface="NikoshBAN" pitchFamily="2" charset="0"/>
          </a:endParaRPr>
        </a:p>
      </dgm:t>
    </dgm:pt>
    <dgm:pt modelId="{9329D44D-37B6-4747-8B2F-95F927340C20}" type="parTrans" cxnId="{AFB2A4C4-CF6E-403B-925F-76C096E70712}">
      <dgm:prSet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2546E13F-45FD-49C1-B755-D968399281BF}" type="sibTrans" cxnId="{AFB2A4C4-CF6E-403B-925F-76C096E70712}">
      <dgm:prSet custT="1"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3AF96CB4-4896-433F-875F-A310FE09B2AF}">
      <dgm:prSet phldrT="[Text]" custT="1"/>
      <dgm:spPr/>
      <dgm:t>
        <a:bodyPr/>
        <a:lstStyle/>
        <a:p>
          <a:r>
            <a:rPr lang="en-GB" sz="1200" dirty="0" err="1" smtClean="0">
              <a:latin typeface="NikoshBAN" pitchFamily="2" charset="0"/>
              <a:cs typeface="NikoshBAN" pitchFamily="2" charset="0"/>
            </a:rPr>
            <a:t>গাড়ি</a:t>
          </a:r>
          <a:r>
            <a:rPr lang="en-GB" sz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GB" sz="1200" dirty="0" err="1" smtClean="0">
              <a:latin typeface="NikoshBAN" pitchFamily="2" charset="0"/>
              <a:cs typeface="NikoshBAN" pitchFamily="2" charset="0"/>
            </a:rPr>
            <a:t>ভাংচুর</a:t>
          </a:r>
          <a:endParaRPr lang="en-GB" sz="1200" dirty="0">
            <a:latin typeface="NikoshBAN" pitchFamily="2" charset="0"/>
            <a:cs typeface="NikoshBAN" pitchFamily="2" charset="0"/>
          </a:endParaRPr>
        </a:p>
      </dgm:t>
    </dgm:pt>
    <dgm:pt modelId="{25E6093B-F6BB-4D4B-A64F-7725C34BA0E0}" type="parTrans" cxnId="{756D5451-BABE-457A-BD67-47A2BE14B356}">
      <dgm:prSet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CF0988D6-2216-495D-BC1F-5124F154565D}" type="sibTrans" cxnId="{756D5451-BABE-457A-BD67-47A2BE14B356}">
      <dgm:prSet custT="1"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9DB5D3BD-7CB7-448A-84CB-E3037D36A339}">
      <dgm:prSet custT="1"/>
      <dgm:spPr/>
      <dgm:t>
        <a:bodyPr/>
        <a:lstStyle/>
        <a:p>
          <a:r>
            <a:rPr lang="en-GB" sz="1200" dirty="0" err="1" smtClean="0">
              <a:latin typeface="NikoshBAN" pitchFamily="2" charset="0"/>
              <a:cs typeface="NikoshBAN" pitchFamily="2" charset="0"/>
            </a:rPr>
            <a:t>খুন</a:t>
          </a:r>
          <a:endParaRPr lang="en-GB" sz="1200" dirty="0">
            <a:latin typeface="NikoshBAN" pitchFamily="2" charset="0"/>
            <a:cs typeface="NikoshBAN" pitchFamily="2" charset="0"/>
          </a:endParaRPr>
        </a:p>
      </dgm:t>
    </dgm:pt>
    <dgm:pt modelId="{264776EB-EDF1-4021-AEE6-4624F0AA2F98}" type="parTrans" cxnId="{EA16A835-B15D-41AF-A766-A1EE9919DCAD}">
      <dgm:prSet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CCE4AE18-019C-4E8B-B966-9178B4385A8B}" type="sibTrans" cxnId="{EA16A835-B15D-41AF-A766-A1EE9919DCAD}">
      <dgm:prSet custT="1"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986B922B-FF1B-42B3-B8E4-69692FD7EC02}">
      <dgm:prSet custT="1"/>
      <dgm:spPr/>
      <dgm:t>
        <a:bodyPr/>
        <a:lstStyle/>
        <a:p>
          <a:r>
            <a:rPr lang="en-GB" sz="1200" dirty="0" err="1" smtClean="0">
              <a:latin typeface="NikoshBAN" pitchFamily="2" charset="0"/>
              <a:cs typeface="NikoshBAN" pitchFamily="2" charset="0"/>
            </a:rPr>
            <a:t>বোমাবাজি</a:t>
          </a:r>
          <a:endParaRPr lang="en-GB" sz="1200" dirty="0">
            <a:latin typeface="NikoshBAN" pitchFamily="2" charset="0"/>
            <a:cs typeface="NikoshBAN" pitchFamily="2" charset="0"/>
          </a:endParaRPr>
        </a:p>
      </dgm:t>
    </dgm:pt>
    <dgm:pt modelId="{C8D99012-B734-4752-8EEF-C662A517C8AE}" type="parTrans" cxnId="{2C841A32-BBAA-40E7-B0B8-4CC3F20BD638}">
      <dgm:prSet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0CC1EC1A-E6D3-4964-900A-52C5CC760BF2}" type="sibTrans" cxnId="{2C841A32-BBAA-40E7-B0B8-4CC3F20BD638}">
      <dgm:prSet custT="1"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22C879C0-AAEC-4B4F-BA50-C5D83CCB9112}">
      <dgm:prSet custT="1"/>
      <dgm:spPr/>
      <dgm:t>
        <a:bodyPr/>
        <a:lstStyle/>
        <a:p>
          <a:r>
            <a:rPr lang="en-GB" sz="1200" dirty="0" err="1" smtClean="0">
              <a:latin typeface="NikoshBAN" pitchFamily="2" charset="0"/>
              <a:cs typeface="NikoshBAN" pitchFamily="2" charset="0"/>
            </a:rPr>
            <a:t>মাদক</a:t>
          </a:r>
          <a:r>
            <a:rPr lang="en-GB" sz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GB" sz="1200" dirty="0" err="1" smtClean="0">
              <a:latin typeface="NikoshBAN" pitchFamily="2" charset="0"/>
              <a:cs typeface="NikoshBAN" pitchFamily="2" charset="0"/>
            </a:rPr>
            <a:t>গ্রহন</a:t>
          </a:r>
          <a:r>
            <a:rPr lang="en-GB" sz="1200" dirty="0" smtClean="0">
              <a:latin typeface="NikoshBAN" pitchFamily="2" charset="0"/>
              <a:cs typeface="NikoshBAN" pitchFamily="2" charset="0"/>
            </a:rPr>
            <a:t> </a:t>
          </a:r>
          <a:endParaRPr lang="en-GB" sz="1200" dirty="0">
            <a:latin typeface="NikoshBAN" pitchFamily="2" charset="0"/>
            <a:cs typeface="NikoshBAN" pitchFamily="2" charset="0"/>
          </a:endParaRPr>
        </a:p>
      </dgm:t>
    </dgm:pt>
    <dgm:pt modelId="{58331B7E-3610-4B03-9DE0-CD5A4F87F373}" type="parTrans" cxnId="{AF82C052-E4BD-46E7-9C3B-85DF8FF36737}">
      <dgm:prSet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42F6BF59-D74D-4069-AD8C-1E05BD1470A4}" type="sibTrans" cxnId="{AF82C052-E4BD-46E7-9C3B-85DF8FF36737}">
      <dgm:prSet custT="1"/>
      <dgm:spPr/>
      <dgm:t>
        <a:bodyPr/>
        <a:lstStyle/>
        <a:p>
          <a:endParaRPr lang="en-GB" sz="1200">
            <a:latin typeface="NikoshBAN" pitchFamily="2" charset="0"/>
            <a:cs typeface="NikoshBAN" pitchFamily="2" charset="0"/>
          </a:endParaRPr>
        </a:p>
      </dgm:t>
    </dgm:pt>
    <dgm:pt modelId="{44F79158-50E5-4EF1-965B-DD026A1C3823}" type="pres">
      <dgm:prSet presAssocID="{BBC6A4C2-9F92-4B27-ADB7-960F4B953951}" presName="cycle" presStyleCnt="0">
        <dgm:presLayoutVars>
          <dgm:dir/>
          <dgm:resizeHandles val="exact"/>
        </dgm:presLayoutVars>
      </dgm:prSet>
      <dgm:spPr/>
    </dgm:pt>
    <dgm:pt modelId="{11F7FE5F-6B7B-48D2-963A-AD21F846431D}" type="pres">
      <dgm:prSet presAssocID="{43AE6DA8-CA8F-4A50-A492-3C12DCC5EC0A}" presName="node" presStyleLbl="node1" presStyleIdx="0" presStyleCnt="8">
        <dgm:presLayoutVars>
          <dgm:bulletEnabled val="1"/>
        </dgm:presLayoutVars>
      </dgm:prSet>
      <dgm:spPr/>
    </dgm:pt>
    <dgm:pt modelId="{D98AAFE5-C3D6-4299-932C-A500D1AA916D}" type="pres">
      <dgm:prSet presAssocID="{04E239D2-B111-4D3D-BB49-5686A5D3237A}" presName="sibTrans" presStyleLbl="sibTrans2D1" presStyleIdx="0" presStyleCnt="8"/>
      <dgm:spPr/>
    </dgm:pt>
    <dgm:pt modelId="{EC138DE9-BC9C-4159-8769-E4090B3AC19A}" type="pres">
      <dgm:prSet presAssocID="{04E239D2-B111-4D3D-BB49-5686A5D3237A}" presName="connectorText" presStyleLbl="sibTrans2D1" presStyleIdx="0" presStyleCnt="8"/>
      <dgm:spPr/>
    </dgm:pt>
    <dgm:pt modelId="{C8C35413-2AD7-4EBF-8E57-7D13846815B7}" type="pres">
      <dgm:prSet presAssocID="{9DB5D3BD-7CB7-448A-84CB-E3037D36A33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01DF7B-8B44-49F5-81F6-D26103024819}" type="pres">
      <dgm:prSet presAssocID="{CCE4AE18-019C-4E8B-B966-9178B4385A8B}" presName="sibTrans" presStyleLbl="sibTrans2D1" presStyleIdx="1" presStyleCnt="8"/>
      <dgm:spPr/>
    </dgm:pt>
    <dgm:pt modelId="{354F9EDF-75FF-4B44-960A-00CD02AB3CB1}" type="pres">
      <dgm:prSet presAssocID="{CCE4AE18-019C-4E8B-B966-9178B4385A8B}" presName="connectorText" presStyleLbl="sibTrans2D1" presStyleIdx="1" presStyleCnt="8"/>
      <dgm:spPr/>
    </dgm:pt>
    <dgm:pt modelId="{E4942911-0EBA-4FE1-9CF0-0DA8FAB868BB}" type="pres">
      <dgm:prSet presAssocID="{CAB26BE9-F6C5-45A4-8EDB-E1C96BE9581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40DD8-6E17-4EDF-B491-8ADE8EC39EBD}" type="pres">
      <dgm:prSet presAssocID="{4689238E-1B01-4CCA-8E39-9694CC2B8D38}" presName="sibTrans" presStyleLbl="sibTrans2D1" presStyleIdx="2" presStyleCnt="8"/>
      <dgm:spPr/>
    </dgm:pt>
    <dgm:pt modelId="{2D0BE26B-5E66-46F4-A9AB-DDA59D2B0166}" type="pres">
      <dgm:prSet presAssocID="{4689238E-1B01-4CCA-8E39-9694CC2B8D38}" presName="connectorText" presStyleLbl="sibTrans2D1" presStyleIdx="2" presStyleCnt="8"/>
      <dgm:spPr/>
    </dgm:pt>
    <dgm:pt modelId="{83D75293-ED8D-417E-9E1D-5C7E2F4D2CA8}" type="pres">
      <dgm:prSet presAssocID="{46CA789B-6074-444D-9466-2C272B711583}" presName="node" presStyleLbl="node1" presStyleIdx="3" presStyleCnt="8">
        <dgm:presLayoutVars>
          <dgm:bulletEnabled val="1"/>
        </dgm:presLayoutVars>
      </dgm:prSet>
      <dgm:spPr/>
    </dgm:pt>
    <dgm:pt modelId="{8B9FB338-B87B-4376-89CE-969EFE7E271F}" type="pres">
      <dgm:prSet presAssocID="{BAF06688-508C-4424-9AAE-619537016212}" presName="sibTrans" presStyleLbl="sibTrans2D1" presStyleIdx="3" presStyleCnt="8"/>
      <dgm:spPr/>
    </dgm:pt>
    <dgm:pt modelId="{1AB83B8F-38F9-4A4F-9802-E2093B3124E0}" type="pres">
      <dgm:prSet presAssocID="{BAF06688-508C-4424-9AAE-619537016212}" presName="connectorText" presStyleLbl="sibTrans2D1" presStyleIdx="3" presStyleCnt="8"/>
      <dgm:spPr/>
    </dgm:pt>
    <dgm:pt modelId="{88E82E11-D3D6-40E7-86BD-31711AF62DF2}" type="pres">
      <dgm:prSet presAssocID="{D8BFBAD0-BF71-48FF-AB79-E2A77CF0764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503831-9E80-4B84-B101-EBA7CDD6D749}" type="pres">
      <dgm:prSet presAssocID="{2546E13F-45FD-49C1-B755-D968399281BF}" presName="sibTrans" presStyleLbl="sibTrans2D1" presStyleIdx="4" presStyleCnt="8"/>
      <dgm:spPr/>
    </dgm:pt>
    <dgm:pt modelId="{B3CB5C12-9ECF-4078-B727-612738B61918}" type="pres">
      <dgm:prSet presAssocID="{2546E13F-45FD-49C1-B755-D968399281BF}" presName="connectorText" presStyleLbl="sibTrans2D1" presStyleIdx="4" presStyleCnt="8"/>
      <dgm:spPr/>
    </dgm:pt>
    <dgm:pt modelId="{16301D4F-2973-4A6F-9374-C714580057A1}" type="pres">
      <dgm:prSet presAssocID="{3AF96CB4-4896-433F-875F-A310FE09B2A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855708-AAE2-4BEF-8CF2-643458A94AEF}" type="pres">
      <dgm:prSet presAssocID="{CF0988D6-2216-495D-BC1F-5124F154565D}" presName="sibTrans" presStyleLbl="sibTrans2D1" presStyleIdx="5" presStyleCnt="8"/>
      <dgm:spPr/>
    </dgm:pt>
    <dgm:pt modelId="{BD3425D8-885F-4055-A650-F024C7FCAE36}" type="pres">
      <dgm:prSet presAssocID="{CF0988D6-2216-495D-BC1F-5124F154565D}" presName="connectorText" presStyleLbl="sibTrans2D1" presStyleIdx="5" presStyleCnt="8"/>
      <dgm:spPr/>
    </dgm:pt>
    <dgm:pt modelId="{7EEEB22D-AAD7-45DE-9B6B-4EF441CAA336}" type="pres">
      <dgm:prSet presAssocID="{22C879C0-AAEC-4B4F-BA50-C5D83CCB9112}" presName="node" presStyleLbl="node1" presStyleIdx="6" presStyleCnt="8">
        <dgm:presLayoutVars>
          <dgm:bulletEnabled val="1"/>
        </dgm:presLayoutVars>
      </dgm:prSet>
      <dgm:spPr/>
    </dgm:pt>
    <dgm:pt modelId="{8E6DF07F-F720-4451-A0CB-17891FE00B0F}" type="pres">
      <dgm:prSet presAssocID="{42F6BF59-D74D-4069-AD8C-1E05BD1470A4}" presName="sibTrans" presStyleLbl="sibTrans2D1" presStyleIdx="6" presStyleCnt="8"/>
      <dgm:spPr/>
    </dgm:pt>
    <dgm:pt modelId="{588B4815-F890-4C1A-A6A1-40CF78C508E2}" type="pres">
      <dgm:prSet presAssocID="{42F6BF59-D74D-4069-AD8C-1E05BD1470A4}" presName="connectorText" presStyleLbl="sibTrans2D1" presStyleIdx="6" presStyleCnt="8"/>
      <dgm:spPr/>
    </dgm:pt>
    <dgm:pt modelId="{F88A3CEB-C1D6-4AB5-B50C-9EC6519942C2}" type="pres">
      <dgm:prSet presAssocID="{986B922B-FF1B-42B3-B8E4-69692FD7EC02}" presName="node" presStyleLbl="node1" presStyleIdx="7" presStyleCnt="8">
        <dgm:presLayoutVars>
          <dgm:bulletEnabled val="1"/>
        </dgm:presLayoutVars>
      </dgm:prSet>
      <dgm:spPr/>
    </dgm:pt>
    <dgm:pt modelId="{B592A939-5DAB-4096-B166-281E051ACEE0}" type="pres">
      <dgm:prSet presAssocID="{0CC1EC1A-E6D3-4964-900A-52C5CC760BF2}" presName="sibTrans" presStyleLbl="sibTrans2D1" presStyleIdx="7" presStyleCnt="8"/>
      <dgm:spPr/>
    </dgm:pt>
    <dgm:pt modelId="{6B3CAAE6-C22F-41B0-8329-43584533FB0C}" type="pres">
      <dgm:prSet presAssocID="{0CC1EC1A-E6D3-4964-900A-52C5CC760BF2}" presName="connectorText" presStyleLbl="sibTrans2D1" presStyleIdx="7" presStyleCnt="8"/>
      <dgm:spPr/>
    </dgm:pt>
  </dgm:ptLst>
  <dgm:cxnLst>
    <dgm:cxn modelId="{B65701C2-39DA-4847-824C-743620B7E6B7}" type="presOf" srcId="{CCE4AE18-019C-4E8B-B966-9178B4385A8B}" destId="{354F9EDF-75FF-4B44-960A-00CD02AB3CB1}" srcOrd="1" destOrd="0" presId="urn:microsoft.com/office/officeart/2005/8/layout/cycle2"/>
    <dgm:cxn modelId="{EA16A835-B15D-41AF-A766-A1EE9919DCAD}" srcId="{BBC6A4C2-9F92-4B27-ADB7-960F4B953951}" destId="{9DB5D3BD-7CB7-448A-84CB-E3037D36A339}" srcOrd="1" destOrd="0" parTransId="{264776EB-EDF1-4021-AEE6-4624F0AA2F98}" sibTransId="{CCE4AE18-019C-4E8B-B966-9178B4385A8B}"/>
    <dgm:cxn modelId="{1C70B000-ACB2-4FA5-8514-870F2A256BBE}" type="presOf" srcId="{CCE4AE18-019C-4E8B-B966-9178B4385A8B}" destId="{9101DF7B-8B44-49F5-81F6-D26103024819}" srcOrd="0" destOrd="0" presId="urn:microsoft.com/office/officeart/2005/8/layout/cycle2"/>
    <dgm:cxn modelId="{1413E5E1-4C79-4F72-8378-2FEC223BA533}" type="presOf" srcId="{2546E13F-45FD-49C1-B755-D968399281BF}" destId="{B3CB5C12-9ECF-4078-B727-612738B61918}" srcOrd="1" destOrd="0" presId="urn:microsoft.com/office/officeart/2005/8/layout/cycle2"/>
    <dgm:cxn modelId="{100CF1B3-9742-4FA8-A264-6761E69A00BA}" srcId="{BBC6A4C2-9F92-4B27-ADB7-960F4B953951}" destId="{CAB26BE9-F6C5-45A4-8EDB-E1C96BE95818}" srcOrd="2" destOrd="0" parTransId="{5962681C-E4FA-475B-A58F-BBD46A831B31}" sibTransId="{4689238E-1B01-4CCA-8E39-9694CC2B8D38}"/>
    <dgm:cxn modelId="{AF82C052-E4BD-46E7-9C3B-85DF8FF36737}" srcId="{BBC6A4C2-9F92-4B27-ADB7-960F4B953951}" destId="{22C879C0-AAEC-4B4F-BA50-C5D83CCB9112}" srcOrd="6" destOrd="0" parTransId="{58331B7E-3610-4B03-9DE0-CD5A4F87F373}" sibTransId="{42F6BF59-D74D-4069-AD8C-1E05BD1470A4}"/>
    <dgm:cxn modelId="{2C841A32-BBAA-40E7-B0B8-4CC3F20BD638}" srcId="{BBC6A4C2-9F92-4B27-ADB7-960F4B953951}" destId="{986B922B-FF1B-42B3-B8E4-69692FD7EC02}" srcOrd="7" destOrd="0" parTransId="{C8D99012-B734-4752-8EEF-C662A517C8AE}" sibTransId="{0CC1EC1A-E6D3-4964-900A-52C5CC760BF2}"/>
    <dgm:cxn modelId="{CCDC1D0C-5E17-493B-A8D8-DA5EE55E3EFA}" type="presOf" srcId="{3AF96CB4-4896-433F-875F-A310FE09B2AF}" destId="{16301D4F-2973-4A6F-9374-C714580057A1}" srcOrd="0" destOrd="0" presId="urn:microsoft.com/office/officeart/2005/8/layout/cycle2"/>
    <dgm:cxn modelId="{AFB2A4C4-CF6E-403B-925F-76C096E70712}" srcId="{BBC6A4C2-9F92-4B27-ADB7-960F4B953951}" destId="{D8BFBAD0-BF71-48FF-AB79-E2A77CF07645}" srcOrd="4" destOrd="0" parTransId="{9329D44D-37B6-4747-8B2F-95F927340C20}" sibTransId="{2546E13F-45FD-49C1-B755-D968399281BF}"/>
    <dgm:cxn modelId="{3ACE1AEE-F5C0-45FB-8C33-764778BEF057}" type="presOf" srcId="{986B922B-FF1B-42B3-B8E4-69692FD7EC02}" destId="{F88A3CEB-C1D6-4AB5-B50C-9EC6519942C2}" srcOrd="0" destOrd="0" presId="urn:microsoft.com/office/officeart/2005/8/layout/cycle2"/>
    <dgm:cxn modelId="{FB201843-A9EF-4430-8174-6BB08EED9173}" srcId="{BBC6A4C2-9F92-4B27-ADB7-960F4B953951}" destId="{46CA789B-6074-444D-9466-2C272B711583}" srcOrd="3" destOrd="0" parTransId="{3020B31D-5FB7-4B76-B704-D5B351A09CA1}" sibTransId="{BAF06688-508C-4424-9AAE-619537016212}"/>
    <dgm:cxn modelId="{6579EF93-1F1F-44FB-BCF7-2DA46595F468}" type="presOf" srcId="{CF0988D6-2216-495D-BC1F-5124F154565D}" destId="{5C855708-AAE2-4BEF-8CF2-643458A94AEF}" srcOrd="0" destOrd="0" presId="urn:microsoft.com/office/officeart/2005/8/layout/cycle2"/>
    <dgm:cxn modelId="{849E5EAA-4F8F-435B-AF73-512151FC1857}" type="presOf" srcId="{4689238E-1B01-4CCA-8E39-9694CC2B8D38}" destId="{2D0BE26B-5E66-46F4-A9AB-DDA59D2B0166}" srcOrd="1" destOrd="0" presId="urn:microsoft.com/office/officeart/2005/8/layout/cycle2"/>
    <dgm:cxn modelId="{36DA8F22-8E0C-4E59-AF22-C78867CEE966}" type="presOf" srcId="{CAB26BE9-F6C5-45A4-8EDB-E1C96BE95818}" destId="{E4942911-0EBA-4FE1-9CF0-0DA8FAB868BB}" srcOrd="0" destOrd="0" presId="urn:microsoft.com/office/officeart/2005/8/layout/cycle2"/>
    <dgm:cxn modelId="{E64B5C20-12D6-4E2D-8D63-7B49DCE6EB5C}" type="presOf" srcId="{42F6BF59-D74D-4069-AD8C-1E05BD1470A4}" destId="{588B4815-F890-4C1A-A6A1-40CF78C508E2}" srcOrd="1" destOrd="0" presId="urn:microsoft.com/office/officeart/2005/8/layout/cycle2"/>
    <dgm:cxn modelId="{C833F4AF-007D-42B2-AC24-E56EAF050125}" type="presOf" srcId="{2546E13F-45FD-49C1-B755-D968399281BF}" destId="{35503831-9E80-4B84-B101-EBA7CDD6D749}" srcOrd="0" destOrd="0" presId="urn:microsoft.com/office/officeart/2005/8/layout/cycle2"/>
    <dgm:cxn modelId="{678C1A3D-8D27-480C-B3B8-911E83504018}" type="presOf" srcId="{46CA789B-6074-444D-9466-2C272B711583}" destId="{83D75293-ED8D-417E-9E1D-5C7E2F4D2CA8}" srcOrd="0" destOrd="0" presId="urn:microsoft.com/office/officeart/2005/8/layout/cycle2"/>
    <dgm:cxn modelId="{EA864C20-99C5-4E8F-926F-C4F707718638}" type="presOf" srcId="{4689238E-1B01-4CCA-8E39-9694CC2B8D38}" destId="{1FB40DD8-6E17-4EDF-B491-8ADE8EC39EBD}" srcOrd="0" destOrd="0" presId="urn:microsoft.com/office/officeart/2005/8/layout/cycle2"/>
    <dgm:cxn modelId="{756D5451-BABE-457A-BD67-47A2BE14B356}" srcId="{BBC6A4C2-9F92-4B27-ADB7-960F4B953951}" destId="{3AF96CB4-4896-433F-875F-A310FE09B2AF}" srcOrd="5" destOrd="0" parTransId="{25E6093B-F6BB-4D4B-A64F-7725C34BA0E0}" sibTransId="{CF0988D6-2216-495D-BC1F-5124F154565D}"/>
    <dgm:cxn modelId="{7E432AD6-CB18-4117-9122-2A599AA843CB}" type="presOf" srcId="{CF0988D6-2216-495D-BC1F-5124F154565D}" destId="{BD3425D8-885F-4055-A650-F024C7FCAE36}" srcOrd="1" destOrd="0" presId="urn:microsoft.com/office/officeart/2005/8/layout/cycle2"/>
    <dgm:cxn modelId="{561AC714-6412-420B-A1DE-77FC22EF8F2C}" type="presOf" srcId="{BAF06688-508C-4424-9AAE-619537016212}" destId="{8B9FB338-B87B-4376-89CE-969EFE7E271F}" srcOrd="0" destOrd="0" presId="urn:microsoft.com/office/officeart/2005/8/layout/cycle2"/>
    <dgm:cxn modelId="{AF994AD9-BA18-45B2-BABD-9EC54769E710}" srcId="{BBC6A4C2-9F92-4B27-ADB7-960F4B953951}" destId="{43AE6DA8-CA8F-4A50-A492-3C12DCC5EC0A}" srcOrd="0" destOrd="0" parTransId="{A12586C6-8E23-4594-8698-8DBD9BC09FB4}" sibTransId="{04E239D2-B111-4D3D-BB49-5686A5D3237A}"/>
    <dgm:cxn modelId="{91815C8D-084A-4BD0-BB31-469B2399BC38}" type="presOf" srcId="{42F6BF59-D74D-4069-AD8C-1E05BD1470A4}" destId="{8E6DF07F-F720-4451-A0CB-17891FE00B0F}" srcOrd="0" destOrd="0" presId="urn:microsoft.com/office/officeart/2005/8/layout/cycle2"/>
    <dgm:cxn modelId="{D4B5BF17-BE6B-4531-BBA0-029CD258C981}" type="presOf" srcId="{BBC6A4C2-9F92-4B27-ADB7-960F4B953951}" destId="{44F79158-50E5-4EF1-965B-DD026A1C3823}" srcOrd="0" destOrd="0" presId="urn:microsoft.com/office/officeart/2005/8/layout/cycle2"/>
    <dgm:cxn modelId="{D1EBE8AA-0BFA-48C3-8DC5-0D9060C4147B}" type="presOf" srcId="{D8BFBAD0-BF71-48FF-AB79-E2A77CF07645}" destId="{88E82E11-D3D6-40E7-86BD-31711AF62DF2}" srcOrd="0" destOrd="0" presId="urn:microsoft.com/office/officeart/2005/8/layout/cycle2"/>
    <dgm:cxn modelId="{0D5C3688-100D-4C3D-AA18-808CDCAFA0E4}" type="presOf" srcId="{43AE6DA8-CA8F-4A50-A492-3C12DCC5EC0A}" destId="{11F7FE5F-6B7B-48D2-963A-AD21F846431D}" srcOrd="0" destOrd="0" presId="urn:microsoft.com/office/officeart/2005/8/layout/cycle2"/>
    <dgm:cxn modelId="{7C915451-0605-45EF-8BDA-D439FB2DFECD}" type="presOf" srcId="{04E239D2-B111-4D3D-BB49-5686A5D3237A}" destId="{EC138DE9-BC9C-4159-8769-E4090B3AC19A}" srcOrd="1" destOrd="0" presId="urn:microsoft.com/office/officeart/2005/8/layout/cycle2"/>
    <dgm:cxn modelId="{4B38585B-85A3-4B2B-AEE9-B7C5CA56392B}" type="presOf" srcId="{22C879C0-AAEC-4B4F-BA50-C5D83CCB9112}" destId="{7EEEB22D-AAD7-45DE-9B6B-4EF441CAA336}" srcOrd="0" destOrd="0" presId="urn:microsoft.com/office/officeart/2005/8/layout/cycle2"/>
    <dgm:cxn modelId="{2CDD1992-958D-433F-B0C0-15BCBC224F9E}" type="presOf" srcId="{04E239D2-B111-4D3D-BB49-5686A5D3237A}" destId="{D98AAFE5-C3D6-4299-932C-A500D1AA916D}" srcOrd="0" destOrd="0" presId="urn:microsoft.com/office/officeart/2005/8/layout/cycle2"/>
    <dgm:cxn modelId="{7D4591E8-1395-4C7D-A432-C9F99746A720}" type="presOf" srcId="{9DB5D3BD-7CB7-448A-84CB-E3037D36A339}" destId="{C8C35413-2AD7-4EBF-8E57-7D13846815B7}" srcOrd="0" destOrd="0" presId="urn:microsoft.com/office/officeart/2005/8/layout/cycle2"/>
    <dgm:cxn modelId="{9CA229C3-1CAB-4B6A-88C0-801075EBA1F8}" type="presOf" srcId="{0CC1EC1A-E6D3-4964-900A-52C5CC760BF2}" destId="{6B3CAAE6-C22F-41B0-8329-43584533FB0C}" srcOrd="1" destOrd="0" presId="urn:microsoft.com/office/officeart/2005/8/layout/cycle2"/>
    <dgm:cxn modelId="{E648F5DE-F14C-4907-8A7C-E45650AFD9E6}" type="presOf" srcId="{0CC1EC1A-E6D3-4964-900A-52C5CC760BF2}" destId="{B592A939-5DAB-4096-B166-281E051ACEE0}" srcOrd="0" destOrd="0" presId="urn:microsoft.com/office/officeart/2005/8/layout/cycle2"/>
    <dgm:cxn modelId="{C47381FC-F8C9-4A72-891B-1498D7124879}" type="presOf" srcId="{BAF06688-508C-4424-9AAE-619537016212}" destId="{1AB83B8F-38F9-4A4F-9802-E2093B3124E0}" srcOrd="1" destOrd="0" presId="urn:microsoft.com/office/officeart/2005/8/layout/cycle2"/>
    <dgm:cxn modelId="{24F209FB-FB9B-4CD3-86DD-CC5399D538AF}" type="presParOf" srcId="{44F79158-50E5-4EF1-965B-DD026A1C3823}" destId="{11F7FE5F-6B7B-48D2-963A-AD21F846431D}" srcOrd="0" destOrd="0" presId="urn:microsoft.com/office/officeart/2005/8/layout/cycle2"/>
    <dgm:cxn modelId="{C8B68548-EFA4-49B8-8038-8E1B0BEF46BD}" type="presParOf" srcId="{44F79158-50E5-4EF1-965B-DD026A1C3823}" destId="{D98AAFE5-C3D6-4299-932C-A500D1AA916D}" srcOrd="1" destOrd="0" presId="urn:microsoft.com/office/officeart/2005/8/layout/cycle2"/>
    <dgm:cxn modelId="{F1B91238-13C5-4BFE-87E4-FE1237A560A0}" type="presParOf" srcId="{D98AAFE5-C3D6-4299-932C-A500D1AA916D}" destId="{EC138DE9-BC9C-4159-8769-E4090B3AC19A}" srcOrd="0" destOrd="0" presId="urn:microsoft.com/office/officeart/2005/8/layout/cycle2"/>
    <dgm:cxn modelId="{7BCAF9AD-8B97-4FB9-8795-889BD3845487}" type="presParOf" srcId="{44F79158-50E5-4EF1-965B-DD026A1C3823}" destId="{C8C35413-2AD7-4EBF-8E57-7D13846815B7}" srcOrd="2" destOrd="0" presId="urn:microsoft.com/office/officeart/2005/8/layout/cycle2"/>
    <dgm:cxn modelId="{1D231FEA-CE63-404A-8FD8-75915029D73F}" type="presParOf" srcId="{44F79158-50E5-4EF1-965B-DD026A1C3823}" destId="{9101DF7B-8B44-49F5-81F6-D26103024819}" srcOrd="3" destOrd="0" presId="urn:microsoft.com/office/officeart/2005/8/layout/cycle2"/>
    <dgm:cxn modelId="{9D0189E2-67DF-4977-BD27-5E6D87F07639}" type="presParOf" srcId="{9101DF7B-8B44-49F5-81F6-D26103024819}" destId="{354F9EDF-75FF-4B44-960A-00CD02AB3CB1}" srcOrd="0" destOrd="0" presId="urn:microsoft.com/office/officeart/2005/8/layout/cycle2"/>
    <dgm:cxn modelId="{B16CDA21-2778-4604-89C5-00F6EF0EAFBB}" type="presParOf" srcId="{44F79158-50E5-4EF1-965B-DD026A1C3823}" destId="{E4942911-0EBA-4FE1-9CF0-0DA8FAB868BB}" srcOrd="4" destOrd="0" presId="urn:microsoft.com/office/officeart/2005/8/layout/cycle2"/>
    <dgm:cxn modelId="{7B44A5CE-495D-4D18-847B-CC4B1C663362}" type="presParOf" srcId="{44F79158-50E5-4EF1-965B-DD026A1C3823}" destId="{1FB40DD8-6E17-4EDF-B491-8ADE8EC39EBD}" srcOrd="5" destOrd="0" presId="urn:microsoft.com/office/officeart/2005/8/layout/cycle2"/>
    <dgm:cxn modelId="{EE396C56-52FF-4154-BA59-95468E83A5FF}" type="presParOf" srcId="{1FB40DD8-6E17-4EDF-B491-8ADE8EC39EBD}" destId="{2D0BE26B-5E66-46F4-A9AB-DDA59D2B0166}" srcOrd="0" destOrd="0" presId="urn:microsoft.com/office/officeart/2005/8/layout/cycle2"/>
    <dgm:cxn modelId="{E6EC1FA4-5541-4F64-8EAB-A869A7A310F5}" type="presParOf" srcId="{44F79158-50E5-4EF1-965B-DD026A1C3823}" destId="{83D75293-ED8D-417E-9E1D-5C7E2F4D2CA8}" srcOrd="6" destOrd="0" presId="urn:microsoft.com/office/officeart/2005/8/layout/cycle2"/>
    <dgm:cxn modelId="{76EA23F7-79A9-4C28-94A5-B716FBDC5E7E}" type="presParOf" srcId="{44F79158-50E5-4EF1-965B-DD026A1C3823}" destId="{8B9FB338-B87B-4376-89CE-969EFE7E271F}" srcOrd="7" destOrd="0" presId="urn:microsoft.com/office/officeart/2005/8/layout/cycle2"/>
    <dgm:cxn modelId="{1E339667-F620-482A-964F-EE23DC2A6BCB}" type="presParOf" srcId="{8B9FB338-B87B-4376-89CE-969EFE7E271F}" destId="{1AB83B8F-38F9-4A4F-9802-E2093B3124E0}" srcOrd="0" destOrd="0" presId="urn:microsoft.com/office/officeart/2005/8/layout/cycle2"/>
    <dgm:cxn modelId="{F4D2E30C-7185-43D4-91C6-9627A41B9A78}" type="presParOf" srcId="{44F79158-50E5-4EF1-965B-DD026A1C3823}" destId="{88E82E11-D3D6-40E7-86BD-31711AF62DF2}" srcOrd="8" destOrd="0" presId="urn:microsoft.com/office/officeart/2005/8/layout/cycle2"/>
    <dgm:cxn modelId="{FD8935C7-5D1C-4437-920F-F28FC2FE1E80}" type="presParOf" srcId="{44F79158-50E5-4EF1-965B-DD026A1C3823}" destId="{35503831-9E80-4B84-B101-EBA7CDD6D749}" srcOrd="9" destOrd="0" presId="urn:microsoft.com/office/officeart/2005/8/layout/cycle2"/>
    <dgm:cxn modelId="{412FD6E5-5293-48F1-8DFA-B0B77901834A}" type="presParOf" srcId="{35503831-9E80-4B84-B101-EBA7CDD6D749}" destId="{B3CB5C12-9ECF-4078-B727-612738B61918}" srcOrd="0" destOrd="0" presId="urn:microsoft.com/office/officeart/2005/8/layout/cycle2"/>
    <dgm:cxn modelId="{5B4DD702-B361-40F4-AFF8-2BAF59903CB1}" type="presParOf" srcId="{44F79158-50E5-4EF1-965B-DD026A1C3823}" destId="{16301D4F-2973-4A6F-9374-C714580057A1}" srcOrd="10" destOrd="0" presId="urn:microsoft.com/office/officeart/2005/8/layout/cycle2"/>
    <dgm:cxn modelId="{A85C3EA6-CFB4-45C3-B8C7-BEB233546FDF}" type="presParOf" srcId="{44F79158-50E5-4EF1-965B-DD026A1C3823}" destId="{5C855708-AAE2-4BEF-8CF2-643458A94AEF}" srcOrd="11" destOrd="0" presId="urn:microsoft.com/office/officeart/2005/8/layout/cycle2"/>
    <dgm:cxn modelId="{FED29BCD-3C1E-4630-90D3-A91776AB65C9}" type="presParOf" srcId="{5C855708-AAE2-4BEF-8CF2-643458A94AEF}" destId="{BD3425D8-885F-4055-A650-F024C7FCAE36}" srcOrd="0" destOrd="0" presId="urn:microsoft.com/office/officeart/2005/8/layout/cycle2"/>
    <dgm:cxn modelId="{A144F625-F1CD-40F9-B0E2-0CA2E4BE9CD7}" type="presParOf" srcId="{44F79158-50E5-4EF1-965B-DD026A1C3823}" destId="{7EEEB22D-AAD7-45DE-9B6B-4EF441CAA336}" srcOrd="12" destOrd="0" presId="urn:microsoft.com/office/officeart/2005/8/layout/cycle2"/>
    <dgm:cxn modelId="{479ED9B9-9D4C-4674-B9B1-C371659660B5}" type="presParOf" srcId="{44F79158-50E5-4EF1-965B-DD026A1C3823}" destId="{8E6DF07F-F720-4451-A0CB-17891FE00B0F}" srcOrd="13" destOrd="0" presId="urn:microsoft.com/office/officeart/2005/8/layout/cycle2"/>
    <dgm:cxn modelId="{D6B47F7B-3E58-4B44-9A8C-87447F842195}" type="presParOf" srcId="{8E6DF07F-F720-4451-A0CB-17891FE00B0F}" destId="{588B4815-F890-4C1A-A6A1-40CF78C508E2}" srcOrd="0" destOrd="0" presId="urn:microsoft.com/office/officeart/2005/8/layout/cycle2"/>
    <dgm:cxn modelId="{6F055AFD-5A26-454A-A4F5-D513E58E8A74}" type="presParOf" srcId="{44F79158-50E5-4EF1-965B-DD026A1C3823}" destId="{F88A3CEB-C1D6-4AB5-B50C-9EC6519942C2}" srcOrd="14" destOrd="0" presId="urn:microsoft.com/office/officeart/2005/8/layout/cycle2"/>
    <dgm:cxn modelId="{F061CCFB-6519-4E9A-8C84-3BBF3E1F79EF}" type="presParOf" srcId="{44F79158-50E5-4EF1-965B-DD026A1C3823}" destId="{B592A939-5DAB-4096-B166-281E051ACEE0}" srcOrd="15" destOrd="0" presId="urn:microsoft.com/office/officeart/2005/8/layout/cycle2"/>
    <dgm:cxn modelId="{B6AB334C-45CC-4B3E-A24F-AF522CE0D254}" type="presParOf" srcId="{B592A939-5DAB-4096-B166-281E051ACEE0}" destId="{6B3CAAE6-C22F-41B0-8329-43584533FB0C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D089B-B283-481C-91C6-EB47C4627D70}" type="datetimeFigureOut">
              <a:rPr lang="en-US" smtClean="0"/>
              <a:pPr/>
              <a:t>6/9/2021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A4EFD-CCA9-4E39-AF27-E83FB1DD2BC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-320868_19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7" y="214290"/>
            <a:ext cx="7385966" cy="36433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28794" y="4714884"/>
            <a:ext cx="5072098" cy="107157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 smtClean="0">
                <a:solidFill>
                  <a:schemeClr val="tx1"/>
                </a:solidFill>
              </a:rPr>
              <a:t>আজকের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ক্লাশে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সবাইকে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</a:rPr>
              <a:t>শুভেচ্ছা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1670" y="285728"/>
            <a:ext cx="3857652" cy="6429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</a:t>
            </a:r>
            <a:r>
              <a:rPr lang="en-GB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প্রতিরোধের</a:t>
            </a:r>
            <a:r>
              <a:rPr lang="en-GB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</a:t>
            </a:r>
            <a:endParaRPr lang="en-GB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214422"/>
            <a:ext cx="8786874" cy="50720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1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GB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buFont typeface="Wingdings" pitchFamily="2" charset="2"/>
              <a:buChar char="§"/>
            </a:pPr>
            <a:endParaRPr lang="en-GB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60553" y="1776792"/>
            <a:ext cx="2143140" cy="1143008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3643306" y="1857364"/>
            <a:ext cx="107157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90535" y="1749995"/>
            <a:ext cx="2357454" cy="5715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অভিভাবকের</a:t>
            </a:r>
            <a:r>
              <a:rPr lang="en-GB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সচেতনতা</a:t>
            </a:r>
            <a:r>
              <a:rPr lang="en-GB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GB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পালন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6143636" y="2786058"/>
            <a:ext cx="2071702" cy="1214446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Arrow 11"/>
          <p:cNvSpPr/>
          <p:nvPr/>
        </p:nvSpPr>
        <p:spPr>
          <a:xfrm>
            <a:off x="3796454" y="3232617"/>
            <a:ext cx="171451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14348" y="3214686"/>
            <a:ext cx="2214578" cy="6429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endParaRPr lang="en-GB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GB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আর্থ-সামাজিক</a:t>
            </a:r>
            <a:r>
              <a:rPr lang="en-GB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কর্মসূচি</a:t>
            </a:r>
            <a:r>
              <a:rPr lang="en-GB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4" name="Oval 13"/>
          <p:cNvSpPr/>
          <p:nvPr/>
        </p:nvSpPr>
        <p:spPr>
          <a:xfrm>
            <a:off x="571472" y="4143380"/>
            <a:ext cx="1928826" cy="1000132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3143240" y="4429132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215074" y="4286256"/>
            <a:ext cx="2071702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§"/>
            </a:pPr>
            <a:r>
              <a:rPr lang="en-GB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GB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GB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8" name="Oval 17"/>
          <p:cNvSpPr/>
          <p:nvPr/>
        </p:nvSpPr>
        <p:spPr>
          <a:xfrm>
            <a:off x="5572132" y="5000636"/>
            <a:ext cx="2428892" cy="1143008"/>
          </a:xfrm>
          <a:prstGeom prst="ellipse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eft Arrow 18"/>
          <p:cNvSpPr/>
          <p:nvPr/>
        </p:nvSpPr>
        <p:spPr>
          <a:xfrm>
            <a:off x="3071802" y="5357826"/>
            <a:ext cx="200026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71472" y="5429264"/>
            <a:ext cx="2071702" cy="50006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 smtClean="0">
                <a:solidFill>
                  <a:schemeClr val="tx1"/>
                </a:solidFill>
              </a:rPr>
              <a:t>চিত্তবিনোদন</a:t>
            </a: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0298" y="357166"/>
            <a:ext cx="3643338" cy="5715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GB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GB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5214950"/>
            <a:ext cx="7143800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</a:t>
            </a:r>
            <a:r>
              <a:rPr lang="en-GB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GB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</a:t>
            </a:r>
            <a:r>
              <a:rPr lang="en-GB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GB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কিশোর-অপরাধ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143116"/>
            <a:ext cx="5500726" cy="2414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84" y="357166"/>
            <a:ext cx="5214974" cy="1000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GB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GB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28802"/>
            <a:ext cx="8643998" cy="421484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GB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GB" sz="15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GB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 </a:t>
            </a:r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GB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রোধে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পদক্ষেপ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যেতে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108" y="285728"/>
            <a:ext cx="4357718" cy="7858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GB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714488"/>
            <a:ext cx="8858312" cy="314327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বয়স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সীমা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প্রতিরোধে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অভিভাবকদের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GB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43108" y="285728"/>
            <a:ext cx="4714908" cy="135732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GB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GB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2000240"/>
            <a:ext cx="5143536" cy="225743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4282" y="4929198"/>
            <a:ext cx="8715436" cy="114300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শিশু-কিশোরদের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অপরাধী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তোলে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GB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714348" y="1928802"/>
            <a:ext cx="7715304" cy="3000396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428604"/>
            <a:ext cx="4857784" cy="5000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সুবর্ণা</a:t>
            </a:r>
            <a:r>
              <a:rPr lang="en-GB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বেগম</a:t>
            </a:r>
            <a:endParaRPr lang="en-GB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GB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GB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চরসুবুদ্ধি</a:t>
            </a:r>
            <a:r>
              <a:rPr lang="en-GB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GB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মাস্রাসা</a:t>
            </a:r>
            <a:endParaRPr lang="en-GB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রায়পুরা</a:t>
            </a:r>
            <a:r>
              <a:rPr lang="en-GB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নরসিংদী</a:t>
            </a:r>
            <a:r>
              <a:rPr lang="en-GB" sz="3600" dirty="0" smtClean="0">
                <a:solidFill>
                  <a:schemeClr val="tx1"/>
                </a:solidFill>
              </a:rPr>
              <a:t>।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57818" y="714356"/>
            <a:ext cx="3571900" cy="350046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৮ম</a:t>
            </a:r>
          </a:p>
          <a:p>
            <a:pPr algn="ctr"/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GB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১,২ </a:t>
            </a:r>
            <a:endParaRPr lang="en-GB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সংখ্যাঃ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৪৫</a:t>
            </a:r>
          </a:p>
          <a:p>
            <a:pPr algn="ctr"/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GB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285728"/>
            <a:ext cx="6643734" cy="5000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GB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GB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GB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করঃ</a:t>
            </a:r>
            <a:endParaRPr lang="en-GB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37" y="1071547"/>
            <a:ext cx="2605989" cy="1857387"/>
          </a:xfrm>
          <a:prstGeom prst="rect">
            <a:avLst/>
          </a:prstGeom>
        </p:spPr>
      </p:pic>
      <p:pic>
        <p:nvPicPr>
          <p:cNvPr id="6" name="Picture 5" descr="h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428992" y="928671"/>
            <a:ext cx="2428892" cy="192882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714480" y="5715016"/>
            <a:ext cx="6429420" cy="4286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চিত্রে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কোন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কোন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ধরনের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সামাজিক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সমস্যা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দেখতে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পাচ্ছ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5" name="Picture 14" descr="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1000108"/>
            <a:ext cx="2466973" cy="1971683"/>
          </a:xfrm>
          <a:prstGeom prst="rect">
            <a:avLst/>
          </a:prstGeom>
        </p:spPr>
      </p:pic>
      <p:pic>
        <p:nvPicPr>
          <p:cNvPr id="16" name="Picture 15" descr="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3" y="3357562"/>
            <a:ext cx="3000395" cy="1447800"/>
          </a:xfrm>
          <a:prstGeom prst="rect">
            <a:avLst/>
          </a:prstGeom>
        </p:spPr>
      </p:pic>
      <p:pic>
        <p:nvPicPr>
          <p:cNvPr id="17" name="Picture 16" descr="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14744" y="3286124"/>
            <a:ext cx="2428892" cy="1643073"/>
          </a:xfrm>
          <a:prstGeom prst="rect">
            <a:avLst/>
          </a:prstGeom>
        </p:spPr>
      </p:pic>
      <p:pic>
        <p:nvPicPr>
          <p:cNvPr id="18" name="Picture 17" descr="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43703" y="3143248"/>
            <a:ext cx="2286016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7422" y="357166"/>
            <a:ext cx="4929222" cy="5000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GB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GB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571612"/>
            <a:ext cx="6072230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108" y="0"/>
            <a:ext cx="4857784" cy="7143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solidFill>
                  <a:schemeClr val="tx1"/>
                </a:solidFill>
              </a:rPr>
              <a:t>শিখনফল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844" y="1142984"/>
            <a:ext cx="8786874" cy="46434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err="1" smtClean="0">
                <a:solidFill>
                  <a:schemeClr val="tx1"/>
                </a:solidFill>
              </a:rPr>
              <a:t>এই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পাঠ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শেষে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শিক্ষার্থীরা</a:t>
            </a:r>
            <a:r>
              <a:rPr lang="en-GB" sz="2400" dirty="0" smtClean="0">
                <a:solidFill>
                  <a:schemeClr val="tx1"/>
                </a:solidFill>
              </a:rPr>
              <a:t>---</a:t>
            </a:r>
          </a:p>
          <a:p>
            <a:pPr lvl="3"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কিশোর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অপরাধের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ধারণা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ব্যাখ্যা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করতে</a:t>
            </a:r>
            <a:r>
              <a:rPr lang="en-GB" sz="2400" dirty="0" smtClean="0">
                <a:solidFill>
                  <a:schemeClr val="tx1"/>
                </a:solidFill>
              </a:rPr>
              <a:t>  </a:t>
            </a:r>
            <a:r>
              <a:rPr lang="en-GB" sz="2400" dirty="0" err="1" smtClean="0">
                <a:solidFill>
                  <a:schemeClr val="tx1"/>
                </a:solidFill>
              </a:rPr>
              <a:t>পারবে</a:t>
            </a:r>
            <a:r>
              <a:rPr lang="en-GB" sz="2400" dirty="0" smtClean="0">
                <a:solidFill>
                  <a:schemeClr val="tx1"/>
                </a:solidFill>
              </a:rPr>
              <a:t>;</a:t>
            </a:r>
          </a:p>
          <a:p>
            <a:pPr marL="1714500" lvl="3" indent="-342900">
              <a:buFont typeface="Wingdings" pitchFamily="2" charset="2"/>
              <a:buChar char="v"/>
            </a:pPr>
            <a:r>
              <a:rPr lang="en-GB" sz="2400" dirty="0" err="1" smtClean="0">
                <a:solidFill>
                  <a:schemeClr val="tx1"/>
                </a:solidFill>
              </a:rPr>
              <a:t>কিশোর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অপরাধের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কারণ</a:t>
            </a:r>
            <a:r>
              <a:rPr lang="en-GB" sz="2400" dirty="0" smtClean="0">
                <a:solidFill>
                  <a:schemeClr val="tx1"/>
                </a:solidFill>
              </a:rPr>
              <a:t> ও </a:t>
            </a:r>
            <a:r>
              <a:rPr lang="en-GB" sz="2400" dirty="0" err="1" smtClean="0">
                <a:solidFill>
                  <a:schemeClr val="tx1"/>
                </a:solidFill>
              </a:rPr>
              <a:t>প্রভাব</a:t>
            </a:r>
            <a:r>
              <a:rPr lang="en-GB" sz="2400" dirty="0" smtClean="0">
                <a:solidFill>
                  <a:schemeClr val="tx1"/>
                </a:solidFill>
              </a:rPr>
              <a:t>  </a:t>
            </a:r>
            <a:r>
              <a:rPr lang="en-GB" sz="2400" dirty="0" err="1" smtClean="0">
                <a:solidFill>
                  <a:schemeClr val="tx1"/>
                </a:solidFill>
              </a:rPr>
              <a:t>বর্ণনা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করতে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পারবে</a:t>
            </a:r>
            <a:r>
              <a:rPr lang="en-GB" sz="2400" dirty="0" smtClean="0">
                <a:solidFill>
                  <a:schemeClr val="tx1"/>
                </a:solidFill>
              </a:rPr>
              <a:t>;</a:t>
            </a:r>
          </a:p>
          <a:p>
            <a:pPr marL="1714500" lvl="3" indent="-342900">
              <a:buFont typeface="Wingdings" pitchFamily="2" charset="2"/>
              <a:buChar char="v"/>
            </a:pPr>
            <a:r>
              <a:rPr lang="en-GB" sz="2400" dirty="0" err="1" smtClean="0">
                <a:solidFill>
                  <a:schemeClr val="tx1"/>
                </a:solidFill>
              </a:rPr>
              <a:t>কিশোর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অপরাধের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প্রতিকারের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উপায়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সম্পর্কে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ব্যাখ্যা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করতে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পারবে</a:t>
            </a:r>
            <a:r>
              <a:rPr lang="en-GB" sz="2400" dirty="0" smtClean="0">
                <a:solidFill>
                  <a:schemeClr val="tx1"/>
                </a:solidFill>
              </a:rPr>
              <a:t>।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5918" y="428604"/>
            <a:ext cx="6000792" cy="7858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বয়স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সীমা</a:t>
            </a:r>
            <a:endParaRPr lang="en-GB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357298"/>
            <a:ext cx="2643206" cy="10001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en-GB" dirty="0" smtClean="0"/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বাংলাদেশ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buFont typeface="Wingdings" pitchFamily="2" charset="2"/>
              <a:buChar char="q"/>
            </a:pPr>
            <a:r>
              <a:rPr lang="en-GB" sz="2400" dirty="0" err="1" smtClean="0">
                <a:solidFill>
                  <a:schemeClr val="tx1"/>
                </a:solidFill>
              </a:rPr>
              <a:t>ভারত</a:t>
            </a:r>
            <a:endParaRPr lang="en-GB" sz="24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en-GB" sz="2400" dirty="0" err="1" smtClean="0">
                <a:solidFill>
                  <a:schemeClr val="tx1"/>
                </a:solidFill>
              </a:rPr>
              <a:t>শ্রীলঙ্কা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929058" y="1928802"/>
            <a:ext cx="135732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715008" y="1571612"/>
            <a:ext cx="1857388" cy="7858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৭ </a:t>
            </a:r>
            <a:r>
              <a:rPr lang="en-GB" dirty="0" err="1" smtClean="0">
                <a:solidFill>
                  <a:schemeClr val="tx1"/>
                </a:solidFill>
              </a:rPr>
              <a:t>থেকে</a:t>
            </a:r>
            <a:r>
              <a:rPr lang="en-GB" dirty="0" smtClean="0">
                <a:solidFill>
                  <a:schemeClr val="tx1"/>
                </a:solidFill>
              </a:rPr>
              <a:t> ১৬ </a:t>
            </a:r>
            <a:r>
              <a:rPr lang="en-GB" dirty="0" err="1" smtClean="0">
                <a:solidFill>
                  <a:schemeClr val="tx1"/>
                </a:solidFill>
              </a:rPr>
              <a:t>বছর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2928934"/>
            <a:ext cx="2714644" cy="6429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GB" dirty="0" err="1" smtClean="0">
                <a:solidFill>
                  <a:schemeClr val="tx1"/>
                </a:solidFill>
              </a:rPr>
              <a:t>পাকিস্তান</a:t>
            </a:r>
            <a:endParaRPr lang="en-GB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en-GB" dirty="0" err="1" smtClean="0">
                <a:solidFill>
                  <a:schemeClr val="tx1"/>
                </a:solidFill>
              </a:rPr>
              <a:t>থাইল্যান্ড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929058" y="3286124"/>
            <a:ext cx="142876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072198" y="3071810"/>
            <a:ext cx="2214578" cy="6429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৭ </a:t>
            </a:r>
            <a:r>
              <a:rPr lang="en-GB" dirty="0" err="1" smtClean="0">
                <a:solidFill>
                  <a:schemeClr val="tx1"/>
                </a:solidFill>
              </a:rPr>
              <a:t>থেকে</a:t>
            </a:r>
            <a:r>
              <a:rPr lang="en-GB" dirty="0" smtClean="0">
                <a:solidFill>
                  <a:schemeClr val="tx1"/>
                </a:solidFill>
              </a:rPr>
              <a:t> ১৮ </a:t>
            </a:r>
            <a:r>
              <a:rPr lang="en-GB" dirty="0" err="1" smtClean="0">
                <a:solidFill>
                  <a:schemeClr val="tx1"/>
                </a:solidFill>
              </a:rPr>
              <a:t>বছর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85852" y="4286256"/>
            <a:ext cx="2286016" cy="7858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জাপান</a:t>
            </a:r>
            <a:endParaRPr lang="en-GB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000496" y="4500570"/>
            <a:ext cx="164307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143636" y="4572008"/>
            <a:ext cx="2143140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১৪ </a:t>
            </a:r>
            <a:r>
              <a:rPr lang="en-GB" dirty="0" err="1" smtClean="0">
                <a:solidFill>
                  <a:schemeClr val="tx1"/>
                </a:solidFill>
              </a:rPr>
              <a:t>থেকে</a:t>
            </a:r>
            <a:r>
              <a:rPr lang="en-GB" dirty="0" smtClean="0">
                <a:solidFill>
                  <a:schemeClr val="tx1"/>
                </a:solidFill>
              </a:rPr>
              <a:t> ২০ </a:t>
            </a:r>
            <a:r>
              <a:rPr lang="en-GB" dirty="0" err="1" smtClean="0">
                <a:solidFill>
                  <a:schemeClr val="tx1"/>
                </a:solidFill>
              </a:rPr>
              <a:t>বছর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42" y="285728"/>
            <a:ext cx="6429420" cy="10715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অপরাধীরা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GB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643050"/>
          <a:ext cx="609600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/>
          <p:cNvSpPr/>
          <p:nvPr/>
        </p:nvSpPr>
        <p:spPr>
          <a:xfrm>
            <a:off x="4071934" y="3000372"/>
            <a:ext cx="1143008" cy="785818"/>
          </a:xfrm>
          <a:prstGeom prst="ellipse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F7FE5F-6B7B-48D2-963A-AD21F8464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11F7FE5F-6B7B-48D2-963A-AD21F8464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11F7FE5F-6B7B-48D2-963A-AD21F84643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11F7FE5F-6B7B-48D2-963A-AD21F84643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8AAFE5-C3D6-4299-932C-A500D1AA9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D98AAFE5-C3D6-4299-932C-A500D1AA9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D98AAFE5-C3D6-4299-932C-A500D1AA9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D98AAFE5-C3D6-4299-932C-A500D1AA9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C35413-2AD7-4EBF-8E57-7D1384681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C8C35413-2AD7-4EBF-8E57-7D1384681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graphicEl>
                                              <a:dgm id="{C8C35413-2AD7-4EBF-8E57-7D1384681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C8C35413-2AD7-4EBF-8E57-7D13846815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01DF7B-8B44-49F5-81F6-D26103024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9101DF7B-8B44-49F5-81F6-D26103024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9101DF7B-8B44-49F5-81F6-D26103024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9101DF7B-8B44-49F5-81F6-D261030248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942911-0EBA-4FE1-9CF0-0DA8FAB8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E4942911-0EBA-4FE1-9CF0-0DA8FAB8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E4942911-0EBA-4FE1-9CF0-0DA8FAB86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E4942911-0EBA-4FE1-9CF0-0DA8FAB86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B40DD8-6E17-4EDF-B491-8ADE8EC39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1FB40DD8-6E17-4EDF-B491-8ADE8EC39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1FB40DD8-6E17-4EDF-B491-8ADE8EC39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graphicEl>
                                              <a:dgm id="{1FB40DD8-6E17-4EDF-B491-8ADE8EC39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D75293-ED8D-417E-9E1D-5C7E2F4D2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graphicEl>
                                              <a:dgm id="{83D75293-ED8D-417E-9E1D-5C7E2F4D2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83D75293-ED8D-417E-9E1D-5C7E2F4D2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83D75293-ED8D-417E-9E1D-5C7E2F4D2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9FB338-B87B-4376-89CE-969EFE7E2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8B9FB338-B87B-4376-89CE-969EFE7E2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graphicEl>
                                              <a:dgm id="{8B9FB338-B87B-4376-89CE-969EFE7E2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graphicEl>
                                              <a:dgm id="{8B9FB338-B87B-4376-89CE-969EFE7E27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E82E11-D3D6-40E7-86BD-31711AF62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graphicEl>
                                              <a:dgm id="{88E82E11-D3D6-40E7-86BD-31711AF62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graphicEl>
                                              <a:dgm id="{88E82E11-D3D6-40E7-86BD-31711AF62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88E82E11-D3D6-40E7-86BD-31711AF62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503831-9E80-4B84-B101-EBA7CDD6D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graphicEl>
                                              <a:dgm id="{35503831-9E80-4B84-B101-EBA7CDD6D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graphicEl>
                                              <a:dgm id="{35503831-9E80-4B84-B101-EBA7CDD6D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graphicEl>
                                              <a:dgm id="{35503831-9E80-4B84-B101-EBA7CDD6D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301D4F-2973-4A6F-9374-C71458005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graphicEl>
                                              <a:dgm id="{16301D4F-2973-4A6F-9374-C71458005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graphicEl>
                                              <a:dgm id="{16301D4F-2973-4A6F-9374-C714580057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graphicEl>
                                              <a:dgm id="{16301D4F-2973-4A6F-9374-C714580057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855708-AAE2-4BEF-8CF2-643458A9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graphicEl>
                                              <a:dgm id="{5C855708-AAE2-4BEF-8CF2-643458A9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graphicEl>
                                              <a:dgm id="{5C855708-AAE2-4BEF-8CF2-643458A94A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graphicEl>
                                              <a:dgm id="{5C855708-AAE2-4BEF-8CF2-643458A94A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EEB22D-AAD7-45DE-9B6B-4EF441CAA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graphicEl>
                                              <a:dgm id="{7EEEB22D-AAD7-45DE-9B6B-4EF441CAA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graphicEl>
                                              <a:dgm id="{7EEEB22D-AAD7-45DE-9B6B-4EF441CAA3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graphicEl>
                                              <a:dgm id="{7EEEB22D-AAD7-45DE-9B6B-4EF441CAA3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6DF07F-F720-4451-A0CB-17891FE00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graphicEl>
                                              <a:dgm id="{8E6DF07F-F720-4451-A0CB-17891FE00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graphicEl>
                                              <a:dgm id="{8E6DF07F-F720-4451-A0CB-17891FE00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graphicEl>
                                              <a:dgm id="{8E6DF07F-F720-4451-A0CB-17891FE00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8A3CEB-C1D6-4AB5-B50C-9EC651994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graphicEl>
                                              <a:dgm id="{F88A3CEB-C1D6-4AB5-B50C-9EC651994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graphicEl>
                                              <a:dgm id="{F88A3CEB-C1D6-4AB5-B50C-9EC651994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graphicEl>
                                              <a:dgm id="{F88A3CEB-C1D6-4AB5-B50C-9EC6519942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92A939-5DAB-4096-B166-281E051AC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graphicEl>
                                              <a:dgm id="{B592A939-5DAB-4096-B166-281E051AC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graphicEl>
                                              <a:dgm id="{B592A939-5DAB-4096-B166-281E051ACE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>
                                            <p:graphicEl>
                                              <a:dgm id="{B592A939-5DAB-4096-B166-281E051ACE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604" y="285728"/>
            <a:ext cx="4786346" cy="57150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 smtClean="0">
                <a:solidFill>
                  <a:schemeClr val="tx1"/>
                </a:solidFill>
              </a:rPr>
              <a:t>কিশোর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অপরাধের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কারণ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142984"/>
            <a:ext cx="8143932" cy="4572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দারিদ্রতা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just">
              <a:buFont typeface="Wingdings" pitchFamily="2" charset="2"/>
              <a:buChar char="v"/>
            </a:pP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পিতামাতার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ব্যস্ততার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সন্তানদের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যথেষ্ট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পারায়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উদাসীনতার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Wingdings" pitchFamily="2" charset="2"/>
              <a:buChar char="v"/>
            </a:pP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পিতামাতার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অকাল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ও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বিবাহবিচ্ছেদ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Wingdings" pitchFamily="2" charset="2"/>
              <a:buChar char="v"/>
            </a:pP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অভিভাবকদের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অতিরিক্ত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শাসনের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Wingdings" pitchFamily="2" charset="2"/>
              <a:buChar char="v"/>
            </a:pP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পিতামাতার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দাম্পত্য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Wingdings" pitchFamily="2" charset="2"/>
              <a:buChar char="v"/>
            </a:pP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সঙ্গ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দোষ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জুয়া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নেশা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করা,অশোভন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Wingdings" pitchFamily="2" charset="2"/>
              <a:buChar char="v"/>
            </a:pP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দাঁড়িয়েছে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ইন্টারনেটের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অপব্যবহার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buFont typeface="Wingdings" pitchFamily="2" charset="2"/>
              <a:buChar char="v"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3" grpId="1" build="p" bldLvl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488" y="428604"/>
            <a:ext cx="3929090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GB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endParaRPr lang="en-GB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1643050"/>
            <a:ext cx="8215370" cy="43577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Courier New" pitchFamily="49" charset="0"/>
              <a:buChar char="o"/>
            </a:pP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অপরাধী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পরিবারের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শান্তি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বিনষ্ট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Courier New" pitchFamily="49" charset="0"/>
              <a:buChar char="o"/>
            </a:pP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কখনো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কখনো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শহর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গ্রামাণচল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সর্বত্রই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অপরাধীরা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অশ্লীল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অশোভন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আচরণের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মেয়েরা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নিরাপদে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যেতে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পারেনা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Courier New" pitchFamily="49" charset="0"/>
              <a:buChar char="o"/>
            </a:pP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বখাটে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কিশোরদের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প্রস্তাবে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সাড়া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দিলে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মেয়েদের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অপহরণ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নির্যাতন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এসিড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নিক্ষেপ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Courier New" pitchFamily="49" charset="0"/>
              <a:buChar char="o"/>
            </a:pP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বখাটের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উৎপাতে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কখনো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কখনো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ছাত্রীদের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পড়ালেখা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বন্ধ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GB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361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সুবর্ণা বেগম সহকারি শিক্ষক   চরসুবুদ্ধি ফাজিল মাদ্রাসা রায়পুরা , নরসিংদী।</dc:title>
  <dc:creator>Windows User</dc:creator>
  <cp:lastModifiedBy>Windows User</cp:lastModifiedBy>
  <cp:revision>140</cp:revision>
  <dcterms:created xsi:type="dcterms:W3CDTF">2021-06-02T11:35:38Z</dcterms:created>
  <dcterms:modified xsi:type="dcterms:W3CDTF">2021-06-09T10:46:08Z</dcterms:modified>
</cp:coreProperties>
</file>