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7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3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6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D1DC-D09F-4F1A-816E-C30E9C0BFDA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47CC-040B-4729-AD42-DDEE421F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2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hernewsbd.com/category/education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.facebook.com/l.php?u=http://ictinedubd.ning.com/?fbclid=IwAR3_IHyfD0K-odj_OQcKB2-mwii_b1urZwt57oknGwl_65dX1oIhVtKKC6s&amp;h=AT18ABedn_JtY1EpCxD_ZFBMJq2CCkaLhpDXFRKyMhuOSJ15mNE72ovI-ojT52DiL6rCVUAeHfWFn0rceMW-DFTvEmbWxcJXWNXe2c5N3uxKVG_S9E6YOo3-8B-X5LJyzWINs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6553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"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/>
              <a:t>বাতায়ন</a:t>
            </a:r>
            <a:r>
              <a:rPr lang="en-US" dirty="0"/>
              <a:t>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01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মাল্টিমিডিয়া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ক্লাসরুমের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অনলাইনে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আদান-প্রদান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বিষয়ভিত্তিক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সংরক্ষরণের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প্লাটফর্ম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"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"। 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6106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উৎকর্ষ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সাধনে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স্লোগানে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হয়েছে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বিষয়বস্তু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কনটেন্টভিত্তিক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ওয়েবসাইট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(www.teachers.gov.bd)।‘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প্ল্যাটফর্ম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শ্রেণীকক্ষে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মানোন্নয়নে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ভূমিকা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শিক্ষাক্ষেত্রে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দরজা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উন্মুক্ত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।’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বাতায়নের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তাঁদের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পুরস্কৃত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মন্ত্রণালয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়,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ব্রিটিশ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কাউন্সিল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ইউএনডিপি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ইউএসএইডের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অর্থায়নে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প্রধানমন্ত্রীর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কার্যালয়ে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অ্যাকসেস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ইনফরমেশন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এটুআই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প্রকল্পের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ওয়েবসাইটটি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়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71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305800" cy="31085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বাতায়ন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বাতায়ন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আপনাকে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আপনাকে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পোর্টালের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নেভিগেশন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মেনুর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দুইভাবে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প্রথমত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সার্চ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দ্বিতীয়ত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পুরো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কন্টেন্টের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নেভিগেশন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মেন্যুর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শিক্ষক বাতায়ন কন্টেন্ট ডাউনলোড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4724400"/>
            <a:ext cx="809625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9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600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400" dirty="0" err="1">
                <a:latin typeface="NikoshBAN" pitchFamily="2" charset="0"/>
                <a:cs typeface="NikoshBAN" pitchFamily="2" charset="0"/>
              </a:rPr>
              <a:t>নেভিগেশন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মেন্যুর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সার্চ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বক্সের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খোঁজার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খুঁজতে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চাইছেন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ডানের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সার্চ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আইকনটিতে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কিছুক্ষনের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পছন্দ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শিরোনামের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পাতাটি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বাটনের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Download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লিংক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কিছুক্ষণের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বাতায়নে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রক্ষিত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বিষয়টির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0587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কৌশল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fontAlgn="base"/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বিবেচ্য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পাঠ্যপুস্তকের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শিখনফলের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ক্রিয়াবাচক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 Action Verb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শিখনফলে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 Action Verb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ক্রমে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71560"/>
            <a:ext cx="8686800" cy="4154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পারদর্শিতা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আচরণিক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- 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  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fontAlgn="base"/>
            <a:r>
              <a:rPr lang="en-US" sz="2400" dirty="0">
                <a:latin typeface="NikoshBAN" pitchFamily="2" charset="0"/>
                <a:cs typeface="NikoshBAN" pitchFamily="2" charset="0"/>
              </a:rPr>
              <a:t>• 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 </a:t>
            </a:r>
          </a:p>
        </p:txBody>
      </p:sp>
    </p:spTree>
    <p:extLst>
      <p:ext uri="{BB962C8B-B14F-4D97-AF65-F5344CB8AC3E}">
        <p14:creationId xmlns:p14="http://schemas.microsoft.com/office/powerpoint/2010/main" val="6244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891" y="228600"/>
            <a:ext cx="8686800" cy="5693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★★★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★★★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1.শুভেচ্ছা /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2.পরিচিতি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নিন্মোক্ত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ই-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3.পাঠ/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পিরিয়ড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610600" cy="6124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4.মানসিক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ঘোষণার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5.স্লাইডে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আন্ডার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6.শিখনফল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১. ..............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২. ..............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.....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৩. .............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45" y="457200"/>
            <a:ext cx="8229600" cy="5262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৪. ..............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.......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বি.দ্র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অনুধাবন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চিন্তন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দক্ষতামূলক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7.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প্রয়োজন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শিক্ষার্থীদেরকে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ক্লু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Thought Provoking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অনুসন্ধিৎসু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শিখনফলটি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8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0"/>
            <a:ext cx="853440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10.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......................................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......................................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..............................................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বি.দ্র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 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ক্লু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শিখনফলে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924800" cy="56323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11.দ্বিতীয়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</a:t>
            </a:r>
            <a:br>
              <a:rPr lang="en-US" sz="4000" dirty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শিক্ষার্থীদেরকে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ক্লু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Thought Provoking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অনুসন্ধিৎসু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শিখনফলটি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10600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14.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..............................................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বি.দ্র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ক্লু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আরেকটু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খাটানোর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077200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15.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শিক্ষার্থীদেরকে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ক্লু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Thought Provoking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অনুসন্ধিৎসু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6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370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400" dirty="0">
                <a:latin typeface="NikoshBAN" pitchFamily="2" charset="0"/>
                <a:cs typeface="NikoshBAN" pitchFamily="2" charset="0"/>
                <a:hlinkClick r:id="rId2"/>
              </a:rPr>
              <a:t>শিক্ষা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 কোন একটি জাতির ‘মেরুদণ্ড স্বরূপ’- একথা প্রায়শ বলা হয়ে থাকে। জাতিকে শিক্ষিত করতে, শিক্ষকের ভূমিকা সবচেয়ে বেশী। আধুনিক ও যুগোপযোগী শিক্ষা ব্যবস্থার জন্য দরকার দক্ষ, প্রশিক্ষিত ও  মানসম্মত শিক্ষক।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বর্তমানে ডিজিটাল বাংলাদেশের ধারণা প্রবর্তনে, শিক্ষায় তথ্য-প্রযুক্তির ছোঁয়া লেগেছে। তথ্য-প্রযুক্তির জ্ঞান সম্পন্ন আধুনিক জাতি বিনির্মাণের অংশ হিসেবে, শিক্ষায় তথ্য প্রযুক্তি ব্যবহার শুরু হয়েছে।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গতানুগতিক ধারণা পাল্টে এখন মাল্টিমিডিয়া শ্রেণি কক্ষে পাঠদান চলছে। অনলাইনে পাঠদান থেকে শুরু করে, সকল শিক্ষা কার্যক্রম পরিচালিত হচ্ছে বেশ দক্ষতার সাথে।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ডিজিটাল বাংলাদেশের শিক্ষা ব্যবস্থাকে আরো এগিয়ে নিতে, এটুআই প্রোগ্রাম এর তত্ত্বাবধানে, শিক্ষা মন্ত্রণালয় প্রতিষ্ঠা করেছে শিক্ষক বাতায়ন নামে একটি ওয়েবসাইট।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শিক্ষক বাতায়নে দেশের প্রশিক্ষিত শিক্ষকগণ মাল্টিমিডিয়া কন্টেন্ট আপলোড করে থাকেন। আর যে কেউ এসব কন্টেন্ট ডাউনলোড করে, মাল্টিমিডিয়া শ্রেণি কক্ষে প্রদর্শন করে, শ্রেণি শিক্ষা কার্যক্রমকে আরো বেশী আকর্ষনীয় ও আনন্দময় করে তুলতে পারেন।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শিক্ষক বাতায়ন ওয়েবসাইটে কন্টেন্ট আপলোড করতে শিক্ষকদের নিবন্ধন করতে হবে। এছাড়া, অন্য কারো কন্টেন্টে রেটিং, মন্তব্য ও শিক্ষক ব্লগে লিখতে পারেন কেবল নিবন্ধিত শিক্ষকরা। তবে আপলোডকৃত কন্টেন্ট ডাউনলোড করতে, নিবন্ধনের প্রয়োজন নেই।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2296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17.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বুঝিয়ে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রূপরেখা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..............................................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...............................................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....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বি.দ্র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চিন্তন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প্রতিফলন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ঘটতে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2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924800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18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en-US" sz="4400" dirty="0">
                <a:latin typeface="NikoshBAN" pitchFamily="2" charset="0"/>
                <a:cs typeface="NikoshBAN" pitchFamily="2" charset="0"/>
              </a:rPr>
              <a:t>·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en-US" sz="4400" dirty="0">
                <a:latin typeface="NikoshBAN" pitchFamily="2" charset="0"/>
                <a:cs typeface="NikoshBAN" pitchFamily="2" charset="0"/>
              </a:rPr>
              <a:t>·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মিলকরণ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en-US" sz="4400" dirty="0">
                <a:latin typeface="NikoshBAN" pitchFamily="2" charset="0"/>
                <a:cs typeface="NikoshBAN" pitchFamily="2" charset="0"/>
              </a:rPr>
              <a:t>·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শূণ্যস্থান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6" y="914400"/>
            <a:ext cx="7924800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19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চিন্তন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ধর্মী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কিন্ত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76962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</a:t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আকর্ষণীয়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152400"/>
            <a:ext cx="8382000" cy="6124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ঘোষিত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রূপকল্প-২০২১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বাস্তবায়নে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উৎকর্ষ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সাধনের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মাল্টিমিডিয়া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ক্লাসরুমের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অনলাইনে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আদান-প্রদান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বিষয়ভিত্তিক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সংরক্ষরণের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প্লাটফর্ম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"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"। ‘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প্লাটফর্ম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গুণগত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মানোন্নয়নে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উন্মুক্ত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।’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বাতায়নের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উৎসাহিত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প্রণোদনা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তথ্যপ্রযুক্তি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তথ্যপ্রযুক্তির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মন্ত্র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মন্ত্রণালয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ব্রিটিশ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কাউন্সিল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ইউএনডিপি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ইউএসএইডের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অর্থায়নে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প্রধানমন্ত্রীর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কার্যালয়ে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অ্যাকসেস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ইনফরমেশন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এটুআই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প্রকল্পের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ওয়েবসাইটটি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়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6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727" y="838200"/>
            <a:ext cx="8610600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২৫০০০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ল্যাপটপ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প্রজেক্টর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়।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পুর্বে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  </a:t>
            </a:r>
            <a:r>
              <a:rPr lang="en-US" sz="2000" u="sng" dirty="0" smtClean="0">
                <a:latin typeface="NikoshBAN" pitchFamily="2" charset="0"/>
                <a:cs typeface="NikoshBAN" pitchFamily="2" charset="0"/>
                <a:hlinkClick r:id="rId2"/>
              </a:rPr>
              <a:t>http://ictinedubd.ning.com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ব্লগে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আপলোড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দীর্ঘদিন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অভিজ্ঞতায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ব্লগ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সাইটের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সীমাবদ্ধতা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বিদেশী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নিয়ন্ত্রিত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হওয়ায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দেশীয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প্রেক্ষাপটে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ফিচার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সম্বলিত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২০১৯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"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"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রুপে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উন্নতমানের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রয়েছে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প্রেজেন্টেশন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অডিও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এ্যানিমেশন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পাওয়া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জায়গা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সময়ে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় ১২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নিয়ে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"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" । ১৬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২০১৮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ওয়েব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পোর্টালে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ব্লগের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৮৯৭৬৯টি,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১৪১,৪১৬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৯৪৩টি,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৩২০,৭০৪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ব্লগের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১,৫১৯২৭টি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কন্টেন্ট্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‌ ৩,৮৩০৩৬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৯৫৩টি,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৯৯২০৬টি,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৫,১৯০৫১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মোটিভেশন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রিকগনিশনের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বাতায়ন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ক্যাটাগরিতে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উদ্ভাবক,সেরা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পারফর্মার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নেতৃত্ব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ব্লগের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ব্যাতীত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যেকেউ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আপলোড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ডাউনলোড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রেটিং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বাতায়নের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3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1534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বাতায়নে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প্রশিক্ষিত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নির্মাণে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প্রশিক্ষিত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বাতায়নে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বেসরকারী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শিক্ষকগণ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কন্টেন্ট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আদান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শানিত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8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400" b="1" dirty="0">
                <a:latin typeface="NikoshBAN" pitchFamily="2" charset="0"/>
                <a:cs typeface="NikoshBAN" pitchFamily="2" charset="0"/>
              </a:rPr>
              <a:t>শিক্ষক বাতায়ন নিবন্ধন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শিক্ষক বাতায়নে নিবন্ধন করতে হলে, প্রয়োজন হবে একটি ইমেইল ঠিকানা। এক্ষেত্রে আরো প্রয়োজন হবে, একটি মোবাইল নম্বর। ইমেইল আইডি না থাকলে, বিনামূল্যে জিমেইলে থেকে খুলে নিন।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শিক্ষক বাতায়নে সদস্য নিবন্ধনের জন্য এর হোমপেজে যেতে হবে।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হোমপেজের ঠিকানা-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www.teachers.gov.bd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কম্পিউটার অথবা মোবাইলের একটি ব্রাউজার ওপেন করে ঠিকানাটি টাইপ করুন।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এবার কী-বোর্ডের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Enter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অথবা 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Go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বাটনে ক্লিক করে এর হোমপেজে যান।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উপরোক্ত ঠিকানা সঠিকভাবে লিখে, শিক্ষক বাতায়নের হোমপেজে অবস্থান করছেন।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কম্পিউটারে দেখলে, হোমপেজের নেভিগেশন মেন্যুতে ডানদিকে সবার শেষে, 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লগইন/নিবন্ধন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 লেখা লিংকে ক্লিক করুন।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পাতাটি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ওপেন হলে, লগইন ফরম দেখতে পাবেন। কিন্তু আমাদের প্রয়োজন নিবন্ধন ফরম। এটা পেতে, নিচের ছবির মত 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নিবন্ধন করুন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 লেখা লিংকে ক্লিক করুন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122246"/>
            <a:ext cx="8229600" cy="158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381000"/>
            <a:ext cx="8534400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উপরের ছবির মত সদস্য নিবন্ধন ফরমে প্রয়োজনীয় তথ্য দিন।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আপনার নাম লিখুন। পরে অবশ্য নাম সম্পাদনা করা যাবে।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ইমেইল ঠিকানা দিন। এখানে আপনার সদস্যতার তথ্য ও পরে পাসওয়ার্ড ভুলে গেলে তা উদ্ধারে প্রয়োজন হবে।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মোবাইল নম্বর ইংরেজী সংখ্যায় লিখুন।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পাসওয়ার্ড দিন। পাসওয়ার্ড এমন কতকগুলো অক্ষর, সংখ্যা বা চিহ্ন দিন, যাতে অন্যরা সহজে অনুমান করতে না পারে। অবশ্যই ৬ সংখ্যার বা তার উপরে দিতে হবে।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আগের পাসওয়ার্ডটি আবারও লিখুন। লক্ষ্য রাখুন, পাসওয়ার্ড দুটি যেন একই হয়।</a:t>
            </a:r>
          </a:p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সবশেষে বৃত্ত চিহ্নিত লিংকে ক্লিক করে নিবন্ধন কার্যক্রম শেষ করুন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82" y="64727"/>
            <a:ext cx="6477000" cy="2526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2637472"/>
            <a:ext cx="8458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400" b="1" dirty="0">
                <a:latin typeface="NikoshBAN" pitchFamily="2" charset="0"/>
                <a:cs typeface="NikoshBAN" pitchFamily="2" charset="0"/>
              </a:rPr>
              <a:t> শিক্ষক বাতায়ন লগইন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শিক্ষক বাতায়নে কন্টেন্ট আপলোড বা ব্লগে লিখতে হলে, আপনাকে অবশ্যই লগইন করতে হবে। এছাড়া অন্যের কন্টেন্টে রেটিং ও মতামত দিতে গেলেও লগইন করা বাধ্যতামূলক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114800"/>
            <a:ext cx="8382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উপরোক্ত ছবির মত লগইন ফরম পাতাটি ওপেন হলে এতে প্রয়োজনীয় তথ্য দিন।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ইমেইল/ইউজার আইডি: প্রথম বক্সে নিবন্ধনের সময় দেওয়া ইমেইল ঠিকানাটি লিখুন।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পাসওয়ার্ড: এখানে নিবন্ধনের সময়কার পাসওয়ার্ড সাবধানতার সাথে লিখুন।</a:t>
            </a: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সবশেষে বৃত্ত চিহ্নিত লিংকে ক্লিক করে, লগইন প্রক্রিয়া সম্পন্ন করুন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1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6646"/>
            <a:ext cx="6629400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810000"/>
            <a:ext cx="8686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শুধুমাত্র ইমেইল লেখা বক্সে নিবন্ধনের সময় দেওয়া ইমেইল আইডি দিতে হবে। নিচের 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কোড পাঠান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 লিংকে ক্লিক করলে, ইমেইল ইনবক্সে কোড পাঠানো হবে। যেটা দিয়ে লগইন পাসওয়ার্ড পুনরুদ্ধার করা যাবে।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927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60</cp:revision>
  <dcterms:created xsi:type="dcterms:W3CDTF">2021-06-08T17:31:29Z</dcterms:created>
  <dcterms:modified xsi:type="dcterms:W3CDTF">2021-06-09T09:14:58Z</dcterms:modified>
</cp:coreProperties>
</file>