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568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2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5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76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536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49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7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8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4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8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39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70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580E-0033-456C-BEA4-375A7D3ED627}" type="datetimeFigureOut">
              <a:rPr lang="en-US" smtClean="0"/>
              <a:t>6/1/2021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2110A-85D7-430B-93D7-9A3A2FA778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2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43914" y="1045228"/>
            <a:ext cx="3822356" cy="120032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7200" dirty="0" err="1" smtClean="0">
                <a:solidFill>
                  <a:srgbClr val="FF0000"/>
                </a:solidFill>
              </a:rPr>
              <a:t>ঈশ্বরচন্দ্র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44188" y="4131762"/>
            <a:ext cx="4038455" cy="1403624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60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রবীন্দ্রনাথ</a:t>
            </a:r>
            <a:endParaRPr lang="en-US" sz="6000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2891" y="1266272"/>
            <a:ext cx="3558746" cy="1446550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bn-BD" sz="8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বঙ্গবন্ধু</a:t>
            </a:r>
            <a:endParaRPr lang="en-US" sz="8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63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04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64974" y="1219272"/>
            <a:ext cx="372350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6000" dirty="0" smtClean="0">
                <a:solidFill>
                  <a:schemeClr val="accent1"/>
                </a:solidFill>
              </a:rPr>
              <a:t>বন্ধুপাধ্যায়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79426" y="4094939"/>
            <a:ext cx="3624650" cy="124450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sz="5400" dirty="0" smtClean="0">
                <a:solidFill>
                  <a:schemeClr val="accent2">
                    <a:lumMod val="75000"/>
                  </a:schemeClr>
                </a:solidFill>
              </a:rPr>
              <a:t>চট্টোপাধ্যায়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147" y="1219272"/>
            <a:ext cx="3616410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prstTxWarp prst="textWave4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bn-BD" dirty="0" smtClean="0"/>
              <a:t>          </a:t>
            </a:r>
            <a:r>
              <a:rPr lang="bn-BD" sz="5400" dirty="0" smtClean="0">
                <a:solidFill>
                  <a:srgbClr val="7030A0"/>
                </a:solidFill>
              </a:rPr>
              <a:t>মুখোপাধ্যায়   </a:t>
            </a:r>
            <a:r>
              <a:rPr lang="bn-BD" sz="4800" dirty="0" smtClean="0">
                <a:solidFill>
                  <a:srgbClr val="7030A0"/>
                </a:solidFill>
              </a:rPr>
              <a:t> </a:t>
            </a:r>
            <a:r>
              <a:rPr lang="bn-BD" sz="4800" dirty="0" smtClean="0"/>
              <a:t>    </a:t>
            </a:r>
            <a:r>
              <a:rPr lang="bn-BD" dirty="0" smtClean="0"/>
              <a:t>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960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5" grpId="0" animBg="1"/>
      <p:bldP spid="5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6204" y="2224216"/>
            <a:ext cx="9028671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বঙ্গবন্ধু</a:t>
            </a: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rgbClr val="00B0F0"/>
                </a:solidFill>
              </a:rPr>
              <a:t>বিজ্ঞান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chemeClr val="accent2"/>
                </a:solidFill>
              </a:rPr>
              <a:t>ও</a:t>
            </a: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rgbClr val="7030A0"/>
                </a:solidFill>
              </a:rPr>
              <a:t>প্রযুক্তি</a:t>
            </a: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rgbClr val="FFFF00"/>
                </a:solidFill>
              </a:rPr>
              <a:t>বিশ্ববিদ্যালয়</a:t>
            </a:r>
            <a:r>
              <a:rPr lang="en-US" sz="6000" dirty="0" smtClean="0"/>
              <a:t> </a:t>
            </a:r>
            <a:r>
              <a:rPr lang="en-US" sz="6000" dirty="0" smtClean="0">
                <a:solidFill>
                  <a:srgbClr val="FF0000"/>
                </a:solidFill>
              </a:rPr>
              <a:t>,</a:t>
            </a:r>
            <a:r>
              <a:rPr lang="en-US" sz="6000" dirty="0" smtClean="0"/>
              <a:t> </a:t>
            </a:r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</a:rPr>
              <a:t>ব্রাহ্মণবাড়িয়া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9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8570" y="944688"/>
            <a:ext cx="4436957" cy="14465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প্রশ্নোত্তর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24165" y="821578"/>
            <a:ext cx="5209991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prstTxWarp prst="textChevron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bn-BD" sz="9600" dirty="0" smtClean="0">
                <a:solidFill>
                  <a:srgbClr val="FFFF00"/>
                </a:solidFill>
              </a:rPr>
              <a:t>উচ্ছৃঙ্খল</a:t>
            </a:r>
            <a:endParaRPr lang="en-US" sz="9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H="1" flipV="1">
            <a:off x="3678340" y="4144297"/>
            <a:ext cx="6053489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bn-BD" sz="9600" dirty="0" smtClean="0">
                <a:solidFill>
                  <a:srgbClr val="7030A0"/>
                </a:solidFill>
              </a:rPr>
              <a:t>সদ্ব্যবহার</a:t>
            </a:r>
            <a:endParaRPr lang="en-US" sz="9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25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927272" y="795687"/>
            <a:ext cx="7135585" cy="1323439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bn-BD" sz="8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কিংকর্তব্য বিমূঢ়</a:t>
            </a:r>
            <a:endParaRPr lang="en-US" sz="8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873" y="795687"/>
            <a:ext cx="4056252" cy="144655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prstTxWarp prst="textStop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8800" dirty="0" smtClean="0">
                <a:solidFill>
                  <a:srgbClr val="FF0000"/>
                </a:solidFill>
              </a:rPr>
              <a:t>জগদ্বন্ধু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44954" y="3999965"/>
            <a:ext cx="4082318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prstTxWarp prst="textCanDown">
              <a:avLst/>
            </a:prstTxWarp>
            <a:spAutoFit/>
            <a:scene3d>
              <a:camera prst="perspectiveAbove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bn-BD" sz="9600" dirty="0" smtClean="0">
                <a:solidFill>
                  <a:srgbClr val="7030A0"/>
                </a:solidFill>
              </a:rPr>
              <a:t>আশ্চর্য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086599" y="3624174"/>
            <a:ext cx="4816929" cy="1569660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prstTxWarp prst="textCurveUp">
              <a:avLst/>
            </a:prstTxWarp>
            <a:spAutoFit/>
          </a:bodyPr>
          <a:lstStyle/>
          <a:p>
            <a:r>
              <a:rPr lang="bn-BD" sz="9600" dirty="0">
                <a:solidFill>
                  <a:schemeClr val="accent2">
                    <a:lumMod val="75000"/>
                  </a:schemeClr>
                </a:solidFill>
              </a:rPr>
              <a:t>খণ্ডচিত্র</a:t>
            </a:r>
            <a:endParaRPr lang="en-US" sz="9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6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95630" y="760654"/>
            <a:ext cx="5496370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chemeClr val="accent1"/>
                </a:solidFill>
              </a:rPr>
              <a:t>জ</a:t>
            </a:r>
            <a:r>
              <a:rPr lang="en-US" sz="8000" dirty="0" err="1" smtClean="0">
                <a:solidFill>
                  <a:schemeClr val="accent1"/>
                </a:solidFill>
              </a:rPr>
              <a:t>গতলক্ষী</a:t>
            </a:r>
            <a:endParaRPr lang="en-US" sz="80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501" y="826208"/>
            <a:ext cx="5763984" cy="15696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en-US" sz="9600" dirty="0" err="1" smtClean="0">
                <a:solidFill>
                  <a:srgbClr val="7030A0"/>
                </a:solidFill>
              </a:rPr>
              <a:t>পাঠ্যাংশে</a:t>
            </a:r>
            <a:endParaRPr lang="en-US" sz="9600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0076" y="2948558"/>
            <a:ext cx="4216724" cy="144655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8800" dirty="0" err="1" smtClean="0">
                <a:solidFill>
                  <a:srgbClr val="FFFF00"/>
                </a:solidFill>
              </a:rPr>
              <a:t>মধ্যাহ্ন</a:t>
            </a:r>
            <a:endParaRPr lang="en-US" sz="8800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4761139"/>
            <a:ext cx="5078185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bn-BD" sz="8000" dirty="0" smtClean="0">
                <a:solidFill>
                  <a:srgbClr val="FF0000"/>
                </a:solidFill>
              </a:rPr>
              <a:t>ঈর্শান্বিত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51914" y="4882243"/>
            <a:ext cx="5290458" cy="144655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r>
              <a:rPr lang="bn-BD" sz="6600" dirty="0" smtClean="0"/>
              <a:t> </a:t>
            </a:r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</a:rPr>
              <a:t>অন্তর্দ্বন্দ্ব</a:t>
            </a:r>
            <a:endParaRPr lang="en-US" sz="8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6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4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3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4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30</Words>
  <Application>Microsoft Office PowerPoint</Application>
  <PresentationFormat>Widescreen</PresentationFormat>
  <Paragraphs>19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21</cp:revision>
  <dcterms:created xsi:type="dcterms:W3CDTF">2021-05-26T03:50:00Z</dcterms:created>
  <dcterms:modified xsi:type="dcterms:W3CDTF">2021-06-01T14:10:32Z</dcterms:modified>
</cp:coreProperties>
</file>