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F0F"/>
    <a:srgbClr val="FF3399"/>
    <a:srgbClr val="006699"/>
    <a:srgbClr val="26E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06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5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623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718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405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83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19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2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2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18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97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4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5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84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8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7C0D65-8024-47F7-A68E-F49333AB1E4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46543F-BF95-4915-8A9F-72F1F28F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6095999" cy="38290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71800" y="685799"/>
            <a:ext cx="289559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স্বাগতম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428999" y="80663"/>
            <a:ext cx="2438400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spc="50" dirty="0" err="1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১. </a:t>
            </a:r>
            <a:r>
              <a:rPr lang="en-US" dirty="0" err="1" smtClean="0"/>
              <a:t>মাউস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r>
              <a:rPr lang="en-US" dirty="0" smtClean="0"/>
              <a:t> ?</a:t>
            </a:r>
          </a:p>
          <a:p>
            <a:r>
              <a:rPr lang="en-US" dirty="0" smtClean="0"/>
              <a:t>২. </a:t>
            </a:r>
            <a:r>
              <a:rPr lang="en-US" dirty="0" err="1" smtClean="0"/>
              <a:t>স্পিকার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r>
              <a:rPr lang="en-US" dirty="0" smtClean="0"/>
              <a:t>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90800" y="685800"/>
            <a:ext cx="2933700" cy="914400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/>
              <a:t>ধন্যবাদ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53640"/>
            <a:ext cx="5943600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0" y="457200"/>
            <a:ext cx="3429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4800" dirty="0" err="1">
                <a:solidFill>
                  <a:srgbClr val="00B050"/>
                </a:solidFill>
              </a:rPr>
              <a:t>শিক্ষক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পরিচিতি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012557"/>
            <a:ext cx="4038600" cy="22467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মোহাম্মদ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আবদুল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আজিজ</a:t>
            </a:r>
            <a:endParaRPr lang="en-US" sz="2800" dirty="0" smtClean="0"/>
          </a:p>
          <a:p>
            <a:r>
              <a:rPr lang="en-US" sz="2800" dirty="0" err="1" smtClean="0"/>
              <a:t>প্রদর্শক</a:t>
            </a:r>
            <a:r>
              <a:rPr lang="en-US" sz="2800" dirty="0" smtClean="0"/>
              <a:t> (</a:t>
            </a:r>
            <a:r>
              <a:rPr lang="en-US" sz="2800" dirty="0" err="1" smtClean="0"/>
              <a:t>কম্পিউটার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হুরমত</a:t>
            </a:r>
            <a:r>
              <a:rPr lang="en-US" sz="2800" dirty="0" smtClean="0"/>
              <a:t> </a:t>
            </a:r>
            <a:r>
              <a:rPr lang="en-US" sz="2800" dirty="0" err="1" smtClean="0"/>
              <a:t>উল্লাহ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কলেজ</a:t>
            </a:r>
            <a:endParaRPr lang="en-US" sz="2800" dirty="0" smtClean="0"/>
          </a:p>
          <a:p>
            <a:r>
              <a:rPr lang="en-US" sz="2800" dirty="0" err="1" smtClean="0"/>
              <a:t>শিবগঞ্জ</a:t>
            </a:r>
            <a:r>
              <a:rPr lang="en-US" sz="2800" dirty="0" smtClean="0"/>
              <a:t>, </a:t>
            </a:r>
            <a:r>
              <a:rPr lang="en-US" sz="2800" dirty="0" err="1" smtClean="0"/>
              <a:t>গফরগাঁও</a:t>
            </a:r>
            <a:r>
              <a:rPr lang="en-US" sz="2800" dirty="0" smtClean="0"/>
              <a:t>, </a:t>
            </a:r>
            <a:r>
              <a:rPr lang="en-US" sz="2800" dirty="0" err="1" smtClean="0"/>
              <a:t>ময়মনসিংহ</a:t>
            </a:r>
            <a:endParaRPr lang="en-US" sz="2800" dirty="0" smtClean="0"/>
          </a:p>
          <a:p>
            <a:r>
              <a:rPr lang="en-US" sz="2800" dirty="0" err="1" smtClean="0"/>
              <a:t>মোবাইল</a:t>
            </a:r>
            <a:r>
              <a:rPr lang="en-US" sz="2800" dirty="0" smtClean="0"/>
              <a:t> ন-01718989531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83442"/>
            <a:ext cx="1905000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515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09600"/>
            <a:ext cx="317900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blipFill>
                  <a:blip r:embed="rId2"/>
                  <a:tile tx="0" ty="0" sx="100000" sy="100000" flip="none" algn="tl"/>
                </a:blipFill>
                <a:latin typeface="NikoshBAN"/>
              </a:rPr>
              <a:t>পাঠ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/>
              </a:rPr>
              <a:t> </a:t>
            </a:r>
            <a:r>
              <a:rPr lang="en-US" sz="3200" dirty="0" err="1" smtClean="0">
                <a:blipFill>
                  <a:blip r:embed="rId2"/>
                  <a:tile tx="0" ty="0" sx="100000" sy="100000" flip="none" algn="tl"/>
                </a:blipFill>
                <a:latin typeface="NikoshBAN"/>
              </a:rPr>
              <a:t>পরিচিতি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981200"/>
            <a:ext cx="6088944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শ্রেণিঃ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একাদশ</a:t>
            </a:r>
            <a:endParaRPr lang="en-US" sz="2800" dirty="0" smtClean="0">
              <a:latin typeface="NikoshBAN"/>
            </a:endParaRPr>
          </a:p>
          <a:p>
            <a:r>
              <a:rPr lang="en-US" sz="2800" dirty="0" err="1" smtClean="0">
                <a:latin typeface="NikoshBAN"/>
              </a:rPr>
              <a:t>বিষয়ঃ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কম্পিউটার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অফিস</a:t>
            </a:r>
            <a:r>
              <a:rPr lang="en-US" sz="2800" dirty="0" smtClean="0">
                <a:latin typeface="NikoshBAN"/>
              </a:rPr>
              <a:t> অ্যাপ্লিকেশন-১</a:t>
            </a:r>
          </a:p>
          <a:p>
            <a:r>
              <a:rPr lang="en-US" sz="2800" dirty="0" err="1" smtClean="0">
                <a:latin typeface="NikoshBAN"/>
              </a:rPr>
              <a:t>অধ্যায়</a:t>
            </a:r>
            <a:r>
              <a:rPr lang="en-US" sz="2800" dirty="0" smtClean="0">
                <a:latin typeface="NikoshBAN"/>
              </a:rPr>
              <a:t> -৪র্থ</a:t>
            </a:r>
          </a:p>
          <a:p>
            <a:r>
              <a:rPr lang="en-US" sz="2800" dirty="0" err="1" smtClean="0">
                <a:latin typeface="NikoshBAN"/>
              </a:rPr>
              <a:t>পাঠঃ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কম্পিউটার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ইনপুট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আউটপুট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ডিভাইস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863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531" y="506128"/>
            <a:ext cx="28039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8" y="1447801"/>
            <a:ext cx="3782132" cy="291293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447802"/>
            <a:ext cx="3974947" cy="291293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21821" y="515753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এ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066800"/>
            <a:ext cx="3200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endParaRPr lang="en-US" sz="3600" dirty="0"/>
          </a:p>
        </p:txBody>
      </p:sp>
      <p:sp>
        <p:nvSpPr>
          <p:cNvPr id="5" name="Left-Right Arrow 4"/>
          <p:cNvSpPr/>
          <p:nvPr/>
        </p:nvSpPr>
        <p:spPr>
          <a:xfrm>
            <a:off x="838200" y="1981200"/>
            <a:ext cx="6553200" cy="2133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/>
              </a:rPr>
              <a:t>কম্পিউটার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এর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ইনপুট</a:t>
            </a:r>
            <a:r>
              <a:rPr lang="en-US" sz="3200" dirty="0">
                <a:latin typeface="NikoshBAN"/>
              </a:rPr>
              <a:t> ও </a:t>
            </a:r>
            <a:r>
              <a:rPr lang="en-US" sz="3200" dirty="0" err="1">
                <a:latin typeface="NikoshBAN"/>
              </a:rPr>
              <a:t>আউটপুট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ডিভাইস</a:t>
            </a:r>
            <a:r>
              <a:rPr lang="en-US" sz="3200" dirty="0">
                <a:latin typeface="NikoshBAN"/>
              </a:rPr>
              <a:t>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19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26E40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err="1" smtClean="0"/>
              <a:t>শিখনফল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attFill prst="pct5">
            <a:fgClr>
              <a:srgbClr val="006699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</a:t>
            </a:r>
            <a:r>
              <a:rPr lang="en-US" sz="2400" dirty="0" smtClean="0"/>
              <a:t> ---</a:t>
            </a:r>
          </a:p>
          <a:p>
            <a:pPr algn="just"/>
            <a:r>
              <a:rPr lang="en-US" sz="2400" dirty="0" err="1" smtClean="0"/>
              <a:t>ইনপুট</a:t>
            </a:r>
            <a:r>
              <a:rPr lang="en-US" sz="2400" dirty="0" smtClean="0"/>
              <a:t> </a:t>
            </a:r>
            <a:r>
              <a:rPr lang="en-US" sz="2400" dirty="0" err="1" smtClean="0"/>
              <a:t>ডিভাইস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-</a:t>
            </a:r>
          </a:p>
          <a:p>
            <a:pPr algn="just"/>
            <a:r>
              <a:rPr lang="en-US" sz="2400" dirty="0" err="1" smtClean="0"/>
              <a:t>আউট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পুট</a:t>
            </a:r>
            <a:r>
              <a:rPr lang="en-US" sz="2400" dirty="0" smtClean="0"/>
              <a:t> </a:t>
            </a:r>
            <a:r>
              <a:rPr lang="en-US" sz="2400" dirty="0" err="1" smtClean="0"/>
              <a:t>ডিভাইস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-</a:t>
            </a:r>
          </a:p>
          <a:p>
            <a:pPr algn="just"/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88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4958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798736" cy="3444997"/>
          </a:xfrm>
          <a:pattFill prst="shingle">
            <a:fgClr>
              <a:schemeClr val="accent3"/>
            </a:fgClr>
            <a:bgClr>
              <a:schemeClr val="bg1">
                <a:lumMod val="85000"/>
              </a:schemeClr>
            </a:bgClr>
          </a:patt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F13F0F"/>
                </a:solidFill>
              </a:rPr>
              <a:t>যে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যন্ত্র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বা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যন্ত্রাংশ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দিয়ে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কম্পিউটারে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ডাটাসমূহ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প্রবেশ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করানো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হয়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তাকে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ইনপুট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ডিভাইস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বলে</a:t>
            </a:r>
            <a:r>
              <a:rPr lang="en-US" sz="2000" dirty="0" smtClean="0">
                <a:solidFill>
                  <a:srgbClr val="F13F0F"/>
                </a:solidFill>
              </a:rPr>
              <a:t> ।</a:t>
            </a:r>
          </a:p>
          <a:p>
            <a:r>
              <a:rPr lang="en-US" sz="2000" dirty="0" err="1" smtClean="0">
                <a:solidFill>
                  <a:srgbClr val="F13F0F"/>
                </a:solidFill>
              </a:rPr>
              <a:t>ইনপুট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ডিভাইস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এর</a:t>
            </a:r>
            <a:r>
              <a:rPr lang="en-US" sz="2000" dirty="0" smtClean="0">
                <a:solidFill>
                  <a:srgbClr val="F13F0F"/>
                </a:solidFill>
              </a:rPr>
              <a:t> উদাহরণ-১. </a:t>
            </a:r>
            <a:r>
              <a:rPr lang="en-US" sz="2000" dirty="0" err="1" smtClean="0">
                <a:solidFill>
                  <a:srgbClr val="F13F0F"/>
                </a:solidFill>
              </a:rPr>
              <a:t>কিবোর্ড</a:t>
            </a:r>
            <a:r>
              <a:rPr lang="en-US" sz="2000" dirty="0" smtClean="0">
                <a:solidFill>
                  <a:srgbClr val="F13F0F"/>
                </a:solidFill>
              </a:rPr>
              <a:t> ২. </a:t>
            </a:r>
            <a:r>
              <a:rPr lang="en-US" sz="2000" dirty="0" err="1" smtClean="0">
                <a:solidFill>
                  <a:srgbClr val="F13F0F"/>
                </a:solidFill>
              </a:rPr>
              <a:t>মাউস</a:t>
            </a:r>
            <a:r>
              <a:rPr lang="en-US" sz="2000" dirty="0" smtClean="0">
                <a:solidFill>
                  <a:srgbClr val="F13F0F"/>
                </a:solidFill>
              </a:rPr>
              <a:t> ৩.স্ক্যানার ৪.লাইট </a:t>
            </a:r>
            <a:r>
              <a:rPr lang="en-US" sz="2000" dirty="0" err="1" smtClean="0">
                <a:solidFill>
                  <a:srgbClr val="F13F0F"/>
                </a:solidFill>
              </a:rPr>
              <a:t>পেন</a:t>
            </a:r>
            <a:r>
              <a:rPr lang="en-US" sz="2000" dirty="0" smtClean="0">
                <a:solidFill>
                  <a:srgbClr val="F13F0F"/>
                </a:solidFill>
              </a:rPr>
              <a:t> ৫. </a:t>
            </a:r>
            <a:r>
              <a:rPr lang="en-US" sz="2000" dirty="0" err="1" smtClean="0">
                <a:solidFill>
                  <a:srgbClr val="F13F0F"/>
                </a:solidFill>
              </a:rPr>
              <a:t>ডিজিটাল</a:t>
            </a:r>
            <a:r>
              <a:rPr lang="en-US" sz="2000" dirty="0" smtClean="0">
                <a:solidFill>
                  <a:srgbClr val="F13F0F"/>
                </a:solidFill>
              </a:rPr>
              <a:t> </a:t>
            </a:r>
            <a:r>
              <a:rPr lang="en-US" sz="2000" dirty="0" err="1" smtClean="0">
                <a:solidFill>
                  <a:srgbClr val="F13F0F"/>
                </a:solidFill>
              </a:rPr>
              <a:t>ক্যামেরা</a:t>
            </a:r>
            <a:endParaRPr lang="en-US" sz="2000" dirty="0" smtClean="0">
              <a:solidFill>
                <a:srgbClr val="F13F0F"/>
              </a:solidFill>
            </a:endParaRP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3231470"/>
            <a:ext cx="1490663" cy="854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3124200"/>
            <a:ext cx="1981200" cy="766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87460"/>
            <a:ext cx="2286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00537"/>
            <a:ext cx="1424195" cy="947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72" y="4391068"/>
            <a:ext cx="1871266" cy="9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4648200" cy="1143000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আউট</a:t>
            </a:r>
            <a:r>
              <a:rPr lang="en-US" dirty="0" smtClean="0"/>
              <a:t>- </a:t>
            </a:r>
            <a:r>
              <a:rPr lang="en-US" dirty="0" err="1" smtClean="0"/>
              <a:t>পুট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39" y="1752600"/>
            <a:ext cx="7450308" cy="336879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ইনপুট</a:t>
            </a:r>
            <a:r>
              <a:rPr lang="en-US" sz="2000" dirty="0" smtClean="0"/>
              <a:t> </a:t>
            </a:r>
            <a:r>
              <a:rPr lang="en-US" sz="2000" dirty="0" err="1" smtClean="0"/>
              <a:t>কৃত</a:t>
            </a:r>
            <a:r>
              <a:rPr lang="en-US" sz="2000" dirty="0" smtClean="0"/>
              <a:t>  </a:t>
            </a:r>
            <a:r>
              <a:rPr lang="en-US" sz="2000" dirty="0" err="1" smtClean="0"/>
              <a:t>ডাটা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প্রসেসিং</a:t>
            </a: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err="1" smtClean="0"/>
              <a:t>করার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</a:t>
            </a:r>
            <a:r>
              <a:rPr lang="en-US" sz="2000" dirty="0" smtClean="0"/>
              <a:t> 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সব</a:t>
            </a:r>
            <a:r>
              <a:rPr lang="en-US" sz="2000" dirty="0" smtClean="0"/>
              <a:t> </a:t>
            </a:r>
            <a:r>
              <a:rPr lang="en-US" sz="2000" dirty="0" err="1" smtClean="0"/>
              <a:t>যন্ত্র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যন্ত্রাংশ</a:t>
            </a:r>
            <a:r>
              <a:rPr lang="en-US" sz="2000" dirty="0" smtClean="0"/>
              <a:t> 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মাধ্যমে</a:t>
            </a:r>
            <a:r>
              <a:rPr lang="en-US" sz="2000" dirty="0" smtClean="0"/>
              <a:t> </a:t>
            </a:r>
            <a:r>
              <a:rPr lang="en-US" sz="2000" dirty="0" err="1" smtClean="0"/>
              <a:t>ইনফর্মেশন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প্রদান</a:t>
            </a: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থাকে</a:t>
            </a:r>
            <a:r>
              <a:rPr lang="en-US" sz="2000" dirty="0" smtClean="0"/>
              <a:t> 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আউট</a:t>
            </a:r>
            <a:r>
              <a:rPr lang="en-US" sz="2000" dirty="0" smtClean="0"/>
              <a:t> </a:t>
            </a:r>
            <a:r>
              <a:rPr lang="en-US" sz="2000" dirty="0" err="1" smtClean="0"/>
              <a:t>পুট</a:t>
            </a:r>
            <a:r>
              <a:rPr lang="en-US" sz="2000" dirty="0" smtClean="0"/>
              <a:t> </a:t>
            </a:r>
            <a:r>
              <a:rPr lang="en-US" sz="2000" dirty="0" err="1" smtClean="0"/>
              <a:t>ডিভাইস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 । </a:t>
            </a:r>
          </a:p>
          <a:p>
            <a:r>
              <a:rPr lang="en-US" sz="2000" dirty="0" err="1" smtClean="0"/>
              <a:t>আউট</a:t>
            </a:r>
            <a:r>
              <a:rPr lang="en-US" sz="2000" dirty="0" smtClean="0"/>
              <a:t> </a:t>
            </a:r>
            <a:r>
              <a:rPr lang="en-US" sz="2000" dirty="0" err="1" smtClean="0"/>
              <a:t>পুট</a:t>
            </a:r>
            <a:r>
              <a:rPr lang="en-US" sz="2000" dirty="0" smtClean="0"/>
              <a:t> </a:t>
            </a:r>
            <a:r>
              <a:rPr lang="en-US" sz="2000" dirty="0" err="1" smtClean="0"/>
              <a:t>ডিভাইস</a:t>
            </a:r>
            <a:r>
              <a:rPr lang="en-US" sz="2000" dirty="0" smtClean="0"/>
              <a:t>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উদাহরণ-১. </a:t>
            </a:r>
            <a:r>
              <a:rPr lang="en-US" sz="2000" dirty="0" err="1" smtClean="0"/>
              <a:t>মনিটর</a:t>
            </a:r>
            <a:r>
              <a:rPr lang="en-US" sz="2000" dirty="0" smtClean="0"/>
              <a:t> ২. </a:t>
            </a:r>
            <a:r>
              <a:rPr lang="en-US" sz="2000" dirty="0" err="1" smtClean="0"/>
              <a:t>প্রিন্টার</a:t>
            </a:r>
            <a:r>
              <a:rPr lang="en-US" sz="2000" dirty="0" smtClean="0"/>
              <a:t> ৩.প্লটার ৪.স্পিকার 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9" y="3204599"/>
            <a:ext cx="1310861" cy="115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04599"/>
            <a:ext cx="1447800" cy="1032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67" y="3176237"/>
            <a:ext cx="1798427" cy="1007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174080"/>
            <a:ext cx="1600200" cy="11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87186"/>
            <a:ext cx="3810000" cy="9445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43400"/>
            <a:ext cx="8229600" cy="1676400"/>
          </a:xfrm>
          <a:pattFill prst="pct10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cmpd="dbl">
            <a:gradFill>
              <a:gsLst>
                <a:gs pos="4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r>
              <a:rPr lang="en-US" dirty="0" smtClean="0"/>
              <a:t> 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আউট</a:t>
            </a:r>
            <a:r>
              <a:rPr lang="en-US" dirty="0" smtClean="0"/>
              <a:t> </a:t>
            </a:r>
            <a:r>
              <a:rPr lang="en-US" dirty="0" err="1" smtClean="0"/>
              <a:t>পুট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r>
              <a:rPr lang="en-US" dirty="0" smtClean="0"/>
              <a:t> 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676400"/>
            <a:ext cx="4879373" cy="228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157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317</TotalTime>
  <Words>188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ইনপুট ডিভাইস কি ?</vt:lpstr>
      <vt:lpstr>আউট- পুট ডিভাইস কি ??</vt:lpstr>
      <vt:lpstr>বাড়ির কাজ</vt:lpstr>
      <vt:lpstr>একক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53</cp:revision>
  <dcterms:created xsi:type="dcterms:W3CDTF">2021-06-06T07:57:21Z</dcterms:created>
  <dcterms:modified xsi:type="dcterms:W3CDTF">2021-06-08T12:05:21Z</dcterms:modified>
</cp:coreProperties>
</file>