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62" r:id="rId2"/>
    <p:sldId id="270" r:id="rId3"/>
    <p:sldId id="271" r:id="rId4"/>
    <p:sldId id="283" r:id="rId5"/>
    <p:sldId id="272" r:id="rId6"/>
    <p:sldId id="275" r:id="rId7"/>
    <p:sldId id="273" r:id="rId8"/>
    <p:sldId id="278" r:id="rId9"/>
    <p:sldId id="281" r:id="rId10"/>
    <p:sldId id="279" r:id="rId11"/>
    <p:sldId id="284" r:id="rId12"/>
    <p:sldId id="285" r:id="rId13"/>
    <p:sldId id="277" r:id="rId14"/>
    <p:sldId id="286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C7BE9-9EA5-4E80-9CF2-7EEEBED01CB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C74C63-9305-4F2C-AF68-EE9041C2ABA3}">
      <dgm:prSet phldrT="[Text]"/>
      <dgm:spPr/>
      <dgm:t>
        <a:bodyPr/>
        <a:lstStyle/>
        <a:p>
          <a:r>
            <a:rPr lang="bn-BD" dirty="0" smtClean="0"/>
            <a:t>মুসলমান হওয়া </a:t>
          </a:r>
          <a:endParaRPr lang="en-US" dirty="0"/>
        </a:p>
      </dgm:t>
    </dgm:pt>
    <dgm:pt modelId="{37F515A5-BB50-44A7-908B-F5FFC07F8315}" type="parTrans" cxnId="{C6B9E780-E9DF-40AC-9E47-410B2106C7A2}">
      <dgm:prSet/>
      <dgm:spPr/>
      <dgm:t>
        <a:bodyPr/>
        <a:lstStyle/>
        <a:p>
          <a:endParaRPr lang="en-US"/>
        </a:p>
      </dgm:t>
    </dgm:pt>
    <dgm:pt modelId="{6FB3F619-37CE-4D8B-B1A9-1CA6E6A962C7}" type="sibTrans" cxnId="{C6B9E780-E9DF-40AC-9E47-410B2106C7A2}">
      <dgm:prSet/>
      <dgm:spPr/>
      <dgm:t>
        <a:bodyPr/>
        <a:lstStyle/>
        <a:p>
          <a:endParaRPr lang="en-US"/>
        </a:p>
      </dgm:t>
    </dgm:pt>
    <dgm:pt modelId="{5D0C3006-B32D-415B-8B47-6C6C827670AC}">
      <dgm:prSet phldrT="[Text]"/>
      <dgm:spPr/>
      <dgm:t>
        <a:bodyPr/>
        <a:lstStyle/>
        <a:p>
          <a:r>
            <a:rPr lang="bn-BD" dirty="0" smtClean="0"/>
            <a:t>পাথেয় থাকা</a:t>
          </a:r>
          <a:endParaRPr lang="en-US" dirty="0"/>
        </a:p>
      </dgm:t>
    </dgm:pt>
    <dgm:pt modelId="{8FFC9E4D-5967-4F69-8335-F230852DF341}" type="parTrans" cxnId="{C5E775E9-E5D4-4DC5-ABE1-DE8D992414B0}">
      <dgm:prSet/>
      <dgm:spPr/>
      <dgm:t>
        <a:bodyPr/>
        <a:lstStyle/>
        <a:p>
          <a:endParaRPr lang="en-US"/>
        </a:p>
      </dgm:t>
    </dgm:pt>
    <dgm:pt modelId="{4C57F955-D34D-4066-8106-5B61591ED7D3}" type="sibTrans" cxnId="{C5E775E9-E5D4-4DC5-ABE1-DE8D992414B0}">
      <dgm:prSet/>
      <dgm:spPr/>
      <dgm:t>
        <a:bodyPr/>
        <a:lstStyle/>
        <a:p>
          <a:endParaRPr lang="en-US"/>
        </a:p>
      </dgm:t>
    </dgm:pt>
    <dgm:pt modelId="{E5B3361B-6469-4B90-9E97-889C3F347AD9}">
      <dgm:prSet phldrT="[Text]"/>
      <dgm:spPr/>
      <dgm:t>
        <a:bodyPr/>
        <a:lstStyle/>
        <a:p>
          <a:r>
            <a:rPr lang="bn-BD" dirty="0" smtClean="0"/>
            <a:t>মহিলাদের জন্য মুহরিম থাকা</a:t>
          </a:r>
          <a:endParaRPr lang="en-US" dirty="0"/>
        </a:p>
      </dgm:t>
    </dgm:pt>
    <dgm:pt modelId="{8185F271-6A91-4520-AB84-1419119736AA}" type="parTrans" cxnId="{5B65D23D-B097-4AFB-B9FD-028343845066}">
      <dgm:prSet/>
      <dgm:spPr/>
      <dgm:t>
        <a:bodyPr/>
        <a:lstStyle/>
        <a:p>
          <a:endParaRPr lang="en-US"/>
        </a:p>
      </dgm:t>
    </dgm:pt>
    <dgm:pt modelId="{B276188E-A317-43DB-AC37-AB55A97C627D}" type="sibTrans" cxnId="{5B65D23D-B097-4AFB-B9FD-028343845066}">
      <dgm:prSet/>
      <dgm:spPr/>
      <dgm:t>
        <a:bodyPr/>
        <a:lstStyle/>
        <a:p>
          <a:endParaRPr lang="en-US"/>
        </a:p>
      </dgm:t>
    </dgm:pt>
    <dgm:pt modelId="{0E0B54DB-1B3E-4C69-A5CA-1088FFC478A2}">
      <dgm:prSet phldrT="[Text]"/>
      <dgm:spPr/>
      <dgm:t>
        <a:bodyPr/>
        <a:lstStyle/>
        <a:p>
          <a:r>
            <a:rPr lang="bn-BD" dirty="0" smtClean="0"/>
            <a:t>রাস্তা নিরাপদ হওয়া</a:t>
          </a:r>
          <a:endParaRPr lang="en-US" dirty="0"/>
        </a:p>
      </dgm:t>
    </dgm:pt>
    <dgm:pt modelId="{DE222E4A-81AB-464F-8AAA-CF5EA42DEE74}" type="parTrans" cxnId="{9692C355-0720-44D1-836C-B54C4ABBADF5}">
      <dgm:prSet/>
      <dgm:spPr/>
      <dgm:t>
        <a:bodyPr/>
        <a:lstStyle/>
        <a:p>
          <a:endParaRPr lang="en-US"/>
        </a:p>
      </dgm:t>
    </dgm:pt>
    <dgm:pt modelId="{E38A36D1-17A6-4885-AEC6-FDA4EC4A1563}" type="sibTrans" cxnId="{9692C355-0720-44D1-836C-B54C4ABBADF5}">
      <dgm:prSet/>
      <dgm:spPr/>
      <dgm:t>
        <a:bodyPr/>
        <a:lstStyle/>
        <a:p>
          <a:endParaRPr lang="en-US"/>
        </a:p>
      </dgm:t>
    </dgm:pt>
    <dgm:pt modelId="{B19D6C66-0D30-44CD-AF78-6B78EFB94704}">
      <dgm:prSet phldrT="[Text]"/>
      <dgm:spPr/>
      <dgm:t>
        <a:bodyPr/>
        <a:lstStyle/>
        <a:p>
          <a:r>
            <a:rPr lang="bn-BD" dirty="0" smtClean="0"/>
            <a:t>আকেল হওয়া </a:t>
          </a:r>
          <a:endParaRPr lang="en-US" dirty="0"/>
        </a:p>
      </dgm:t>
    </dgm:pt>
    <dgm:pt modelId="{3B5CCA4A-343D-4450-AF94-EEA0B4E66857}" type="parTrans" cxnId="{EC5740AD-3AC4-4C9F-88A0-C66FF604336A}">
      <dgm:prSet/>
      <dgm:spPr/>
      <dgm:t>
        <a:bodyPr/>
        <a:lstStyle/>
        <a:p>
          <a:endParaRPr lang="en-US"/>
        </a:p>
      </dgm:t>
    </dgm:pt>
    <dgm:pt modelId="{E5C5F3BB-5E56-4E4C-BFCC-937228B78C7C}" type="sibTrans" cxnId="{EC5740AD-3AC4-4C9F-88A0-C66FF604336A}">
      <dgm:prSet/>
      <dgm:spPr/>
      <dgm:t>
        <a:bodyPr/>
        <a:lstStyle/>
        <a:p>
          <a:endParaRPr lang="en-US"/>
        </a:p>
      </dgm:t>
    </dgm:pt>
    <dgm:pt modelId="{7BD2A70C-FC74-4195-B20E-A77E16C514D0}">
      <dgm:prSet phldrT="[Text]"/>
      <dgm:spPr/>
      <dgm:t>
        <a:bodyPr/>
        <a:lstStyle/>
        <a:p>
          <a:r>
            <a:rPr lang="bn-BD" dirty="0" smtClean="0"/>
            <a:t>প্রাপ্ত বয়স্ক হওয়া</a:t>
          </a:r>
          <a:endParaRPr lang="en-US" dirty="0"/>
        </a:p>
      </dgm:t>
    </dgm:pt>
    <dgm:pt modelId="{D1026837-78DB-409C-93C5-00E04A314DF3}" type="parTrans" cxnId="{94DCF731-CF3A-4697-941C-9EC35BF9267D}">
      <dgm:prSet/>
      <dgm:spPr/>
      <dgm:t>
        <a:bodyPr/>
        <a:lstStyle/>
        <a:p>
          <a:endParaRPr lang="en-US"/>
        </a:p>
      </dgm:t>
    </dgm:pt>
    <dgm:pt modelId="{EA793580-A8C0-4B37-9652-21CEC51FFF78}" type="sibTrans" cxnId="{94DCF731-CF3A-4697-941C-9EC35BF9267D}">
      <dgm:prSet/>
      <dgm:spPr/>
      <dgm:t>
        <a:bodyPr/>
        <a:lstStyle/>
        <a:p>
          <a:endParaRPr lang="en-US"/>
        </a:p>
      </dgm:t>
    </dgm:pt>
    <dgm:pt modelId="{F430E1DF-A459-427C-A4B5-2BC79DB6413A}">
      <dgm:prSet phldrT="[Text]"/>
      <dgm:spPr/>
      <dgm:t>
        <a:bodyPr/>
        <a:lstStyle/>
        <a:p>
          <a:r>
            <a:rPr lang="bn-BD" dirty="0" smtClean="0"/>
            <a:t>সুস্ত থাকা</a:t>
          </a:r>
          <a:endParaRPr lang="en-US" dirty="0"/>
        </a:p>
      </dgm:t>
    </dgm:pt>
    <dgm:pt modelId="{4CC96CC6-39AA-487B-A4C2-16025EA251FE}" type="parTrans" cxnId="{DDDE5E67-9A66-4E5D-A589-B12784C19D36}">
      <dgm:prSet/>
      <dgm:spPr/>
      <dgm:t>
        <a:bodyPr/>
        <a:lstStyle/>
        <a:p>
          <a:endParaRPr lang="en-US"/>
        </a:p>
      </dgm:t>
    </dgm:pt>
    <dgm:pt modelId="{61CED077-A9A2-4FEB-B4F4-00C1BF8708DF}" type="sibTrans" cxnId="{DDDE5E67-9A66-4E5D-A589-B12784C19D36}">
      <dgm:prSet/>
      <dgm:spPr/>
      <dgm:t>
        <a:bodyPr/>
        <a:lstStyle/>
        <a:p>
          <a:endParaRPr lang="en-US"/>
        </a:p>
      </dgm:t>
    </dgm:pt>
    <dgm:pt modelId="{37B8CECC-79B4-4F77-A201-6598255B6454}" type="pres">
      <dgm:prSet presAssocID="{7E7C7BE9-9EA5-4E80-9CF2-7EEEBED01CB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0B9518F-213F-4432-B34C-E545CF28B85A}" type="pres">
      <dgm:prSet presAssocID="{E8C74C63-9305-4F2C-AF68-EE9041C2ABA3}" presName="compNode" presStyleCnt="0"/>
      <dgm:spPr/>
    </dgm:pt>
    <dgm:pt modelId="{3B4DAC47-BC75-46C0-B20F-6BA35150B6F2}" type="pres">
      <dgm:prSet presAssocID="{E8C74C63-9305-4F2C-AF68-EE9041C2ABA3}" presName="dummyConnPt" presStyleCnt="0"/>
      <dgm:spPr/>
    </dgm:pt>
    <dgm:pt modelId="{32ECBE47-D475-4C88-8E68-8952A7D6A800}" type="pres">
      <dgm:prSet presAssocID="{E8C74C63-9305-4F2C-AF68-EE9041C2ABA3}" presName="node" presStyleLbl="node1" presStyleIdx="0" presStyleCnt="7" custLinFactX="34717" custLinFactNeighborX="100000" custLinFactNeighborY="76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CF99B-D185-4F40-8C02-4550B8648D55}" type="pres">
      <dgm:prSet presAssocID="{6FB3F619-37CE-4D8B-B1A9-1CA6E6A962C7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E68AD9F2-9133-432A-B2E5-E8FA4B05EA4B}" type="pres">
      <dgm:prSet presAssocID="{5D0C3006-B32D-415B-8B47-6C6C827670AC}" presName="compNode" presStyleCnt="0"/>
      <dgm:spPr/>
    </dgm:pt>
    <dgm:pt modelId="{0BDE8843-7E7B-4B1A-B666-C206CA6035AD}" type="pres">
      <dgm:prSet presAssocID="{5D0C3006-B32D-415B-8B47-6C6C827670AC}" presName="dummyConnPt" presStyleCnt="0"/>
      <dgm:spPr/>
    </dgm:pt>
    <dgm:pt modelId="{982F7997-FFED-4D98-84E0-E1513CDBE46A}" type="pres">
      <dgm:prSet presAssocID="{5D0C3006-B32D-415B-8B47-6C6C827670AC}" presName="node" presStyleLbl="node1" presStyleIdx="1" presStyleCnt="7" custLinFactNeighborX="-572" custLinFactNeighborY="2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95443-40AC-4618-A3DF-0A2E1CD0334A}" type="pres">
      <dgm:prSet presAssocID="{4C57F955-D34D-4066-8106-5B61591ED7D3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8AFBA74C-D1EC-4B83-BA6D-03797E73BD7F}" type="pres">
      <dgm:prSet presAssocID="{E5B3361B-6469-4B90-9E97-889C3F347AD9}" presName="compNode" presStyleCnt="0"/>
      <dgm:spPr/>
    </dgm:pt>
    <dgm:pt modelId="{3B968D3A-CCB2-4933-A32B-83BBBE1779E2}" type="pres">
      <dgm:prSet presAssocID="{E5B3361B-6469-4B90-9E97-889C3F347AD9}" presName="dummyConnPt" presStyleCnt="0"/>
      <dgm:spPr/>
    </dgm:pt>
    <dgm:pt modelId="{17B57B6D-7AAC-4168-A576-BAEE22F07F30}" type="pres">
      <dgm:prSet presAssocID="{E5B3361B-6469-4B90-9E97-889C3F347AD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ECAFB-257F-4B1F-85EB-0C22FA026317}" type="pres">
      <dgm:prSet presAssocID="{B276188E-A317-43DB-AC37-AB55A97C627D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16C0A779-3514-4FF5-BF5B-D4245DF669E4}" type="pres">
      <dgm:prSet presAssocID="{0E0B54DB-1B3E-4C69-A5CA-1088FFC478A2}" presName="compNode" presStyleCnt="0"/>
      <dgm:spPr/>
    </dgm:pt>
    <dgm:pt modelId="{23588213-A5D3-4DEC-B1B9-646FA71A0C80}" type="pres">
      <dgm:prSet presAssocID="{0E0B54DB-1B3E-4C69-A5CA-1088FFC478A2}" presName="dummyConnPt" presStyleCnt="0"/>
      <dgm:spPr/>
    </dgm:pt>
    <dgm:pt modelId="{61111858-0E42-475F-BD79-D13786A324DF}" type="pres">
      <dgm:prSet presAssocID="{0E0B54DB-1B3E-4C69-A5CA-1088FFC478A2}" presName="node" presStyleLbl="node1" presStyleIdx="3" presStyleCnt="7" custLinFactNeighborX="1717" custLinFactNeighborY="27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3975D-52FE-42DA-8BDE-D969CCD11A54}" type="pres">
      <dgm:prSet presAssocID="{E38A36D1-17A6-4885-AEC6-FDA4EC4A1563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04660DEB-58CE-48D6-8969-50863F64CBAE}" type="pres">
      <dgm:prSet presAssocID="{B19D6C66-0D30-44CD-AF78-6B78EFB94704}" presName="compNode" presStyleCnt="0"/>
      <dgm:spPr/>
    </dgm:pt>
    <dgm:pt modelId="{EA2AF62D-ECF3-4FF4-BACA-6EFDAD78EB9D}" type="pres">
      <dgm:prSet presAssocID="{B19D6C66-0D30-44CD-AF78-6B78EFB94704}" presName="dummyConnPt" presStyleCnt="0"/>
      <dgm:spPr/>
    </dgm:pt>
    <dgm:pt modelId="{421C72AF-B5BD-433D-BC41-05094959EDCD}" type="pres">
      <dgm:prSet presAssocID="{B19D6C66-0D30-44CD-AF78-6B78EFB94704}" presName="node" presStyleLbl="node1" presStyleIdx="4" presStyleCnt="7" custLinFactNeighborX="1717" custLinFactNeighborY="54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B63AF-F633-4AC6-A27A-33BC2205A9E1}" type="pres">
      <dgm:prSet presAssocID="{E5C5F3BB-5E56-4E4C-BFCC-937228B78C7C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D10B9224-C8F2-4872-BF53-176758DAFCE0}" type="pres">
      <dgm:prSet presAssocID="{7BD2A70C-FC74-4195-B20E-A77E16C514D0}" presName="compNode" presStyleCnt="0"/>
      <dgm:spPr/>
    </dgm:pt>
    <dgm:pt modelId="{66C26B35-6D22-4C69-B1B4-4CB770318180}" type="pres">
      <dgm:prSet presAssocID="{7BD2A70C-FC74-4195-B20E-A77E16C514D0}" presName="dummyConnPt" presStyleCnt="0"/>
      <dgm:spPr/>
    </dgm:pt>
    <dgm:pt modelId="{33173806-86E4-4CE8-B9B2-58C0C662E022}" type="pres">
      <dgm:prSet presAssocID="{7BD2A70C-FC74-4195-B20E-A77E16C514D0}" presName="node" presStyleLbl="node1" presStyleIdx="5" presStyleCnt="7" custScaleY="128895" custLinFactX="15062" custLinFactY="5691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7326-9C01-4603-8585-13B2978CF338}" type="pres">
      <dgm:prSet presAssocID="{EA793580-A8C0-4B37-9652-21CEC51FFF78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59D89370-D786-4083-9EF0-11CB938B4621}" type="pres">
      <dgm:prSet presAssocID="{F430E1DF-A459-427C-A4B5-2BC79DB6413A}" presName="compNode" presStyleCnt="0"/>
      <dgm:spPr/>
    </dgm:pt>
    <dgm:pt modelId="{0038533A-F1F6-4743-A1EB-3B3398190BE7}" type="pres">
      <dgm:prSet presAssocID="{F430E1DF-A459-427C-A4B5-2BC79DB6413A}" presName="dummyConnPt" presStyleCnt="0"/>
      <dgm:spPr/>
    </dgm:pt>
    <dgm:pt modelId="{FE9D8B28-C7BC-44A3-894C-F0E5F2B78A59}" type="pres">
      <dgm:prSet presAssocID="{F430E1DF-A459-427C-A4B5-2BC79DB6413A}" presName="node" presStyleLbl="node1" presStyleIdx="6" presStyleCnt="7" custLinFactY="100000" custLinFactNeighborX="-16601" custLinFactNeighborY="18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C355-0720-44D1-836C-B54C4ABBADF5}" srcId="{7E7C7BE9-9EA5-4E80-9CF2-7EEEBED01CB7}" destId="{0E0B54DB-1B3E-4C69-A5CA-1088FFC478A2}" srcOrd="3" destOrd="0" parTransId="{DE222E4A-81AB-464F-8AAA-CF5EA42DEE74}" sibTransId="{E38A36D1-17A6-4885-AEC6-FDA4EC4A1563}"/>
    <dgm:cxn modelId="{3D405B23-D7E9-48AA-A07B-25B628527E08}" type="presOf" srcId="{E5B3361B-6469-4B90-9E97-889C3F347AD9}" destId="{17B57B6D-7AAC-4168-A576-BAEE22F07F30}" srcOrd="0" destOrd="0" presId="urn:microsoft.com/office/officeart/2005/8/layout/bProcess4"/>
    <dgm:cxn modelId="{BB153E90-D3E8-4424-B369-B1CDBC1EB25F}" type="presOf" srcId="{E38A36D1-17A6-4885-AEC6-FDA4EC4A1563}" destId="{B573975D-52FE-42DA-8BDE-D969CCD11A54}" srcOrd="0" destOrd="0" presId="urn:microsoft.com/office/officeart/2005/8/layout/bProcess4"/>
    <dgm:cxn modelId="{C6B9E780-E9DF-40AC-9E47-410B2106C7A2}" srcId="{7E7C7BE9-9EA5-4E80-9CF2-7EEEBED01CB7}" destId="{E8C74C63-9305-4F2C-AF68-EE9041C2ABA3}" srcOrd="0" destOrd="0" parTransId="{37F515A5-BB50-44A7-908B-F5FFC07F8315}" sibTransId="{6FB3F619-37CE-4D8B-B1A9-1CA6E6A962C7}"/>
    <dgm:cxn modelId="{3FDBB352-C417-4B52-8E9F-52364C93FE1F}" type="presOf" srcId="{E5C5F3BB-5E56-4E4C-BFCC-937228B78C7C}" destId="{B7EB63AF-F633-4AC6-A27A-33BC2205A9E1}" srcOrd="0" destOrd="0" presId="urn:microsoft.com/office/officeart/2005/8/layout/bProcess4"/>
    <dgm:cxn modelId="{30ACC687-02FB-4304-8D9A-C408DC0EB710}" type="presOf" srcId="{B19D6C66-0D30-44CD-AF78-6B78EFB94704}" destId="{421C72AF-B5BD-433D-BC41-05094959EDCD}" srcOrd="0" destOrd="0" presId="urn:microsoft.com/office/officeart/2005/8/layout/bProcess4"/>
    <dgm:cxn modelId="{DDDE5E67-9A66-4E5D-A589-B12784C19D36}" srcId="{7E7C7BE9-9EA5-4E80-9CF2-7EEEBED01CB7}" destId="{F430E1DF-A459-427C-A4B5-2BC79DB6413A}" srcOrd="6" destOrd="0" parTransId="{4CC96CC6-39AA-487B-A4C2-16025EA251FE}" sibTransId="{61CED077-A9A2-4FEB-B4F4-00C1BF8708DF}"/>
    <dgm:cxn modelId="{0223A752-E6BF-43DA-96D7-B53204D7BC78}" type="presOf" srcId="{F430E1DF-A459-427C-A4B5-2BC79DB6413A}" destId="{FE9D8B28-C7BC-44A3-894C-F0E5F2B78A59}" srcOrd="0" destOrd="0" presId="urn:microsoft.com/office/officeart/2005/8/layout/bProcess4"/>
    <dgm:cxn modelId="{EB8BC208-C542-41EC-874E-F16977C168E2}" type="presOf" srcId="{6FB3F619-37CE-4D8B-B1A9-1CA6E6A962C7}" destId="{9B3CF99B-D185-4F40-8C02-4550B8648D55}" srcOrd="0" destOrd="0" presId="urn:microsoft.com/office/officeart/2005/8/layout/bProcess4"/>
    <dgm:cxn modelId="{94DCF731-CF3A-4697-941C-9EC35BF9267D}" srcId="{7E7C7BE9-9EA5-4E80-9CF2-7EEEBED01CB7}" destId="{7BD2A70C-FC74-4195-B20E-A77E16C514D0}" srcOrd="5" destOrd="0" parTransId="{D1026837-78DB-409C-93C5-00E04A314DF3}" sibTransId="{EA793580-A8C0-4B37-9652-21CEC51FFF78}"/>
    <dgm:cxn modelId="{06A33E98-6E1D-4DC1-BE84-608555B311E5}" type="presOf" srcId="{EA793580-A8C0-4B37-9652-21CEC51FFF78}" destId="{6F897326-9C01-4603-8585-13B2978CF338}" srcOrd="0" destOrd="0" presId="urn:microsoft.com/office/officeart/2005/8/layout/bProcess4"/>
    <dgm:cxn modelId="{095E0BB5-A7F3-47DB-A79A-A1874C715FAB}" type="presOf" srcId="{7E7C7BE9-9EA5-4E80-9CF2-7EEEBED01CB7}" destId="{37B8CECC-79B4-4F77-A201-6598255B6454}" srcOrd="0" destOrd="0" presId="urn:microsoft.com/office/officeart/2005/8/layout/bProcess4"/>
    <dgm:cxn modelId="{9620FD23-E4FC-4D92-8603-E84C55DD2C34}" type="presOf" srcId="{E8C74C63-9305-4F2C-AF68-EE9041C2ABA3}" destId="{32ECBE47-D475-4C88-8E68-8952A7D6A800}" srcOrd="0" destOrd="0" presId="urn:microsoft.com/office/officeart/2005/8/layout/bProcess4"/>
    <dgm:cxn modelId="{7DDCA4CD-CEBC-4DD1-87B2-29B431175D5C}" type="presOf" srcId="{7BD2A70C-FC74-4195-B20E-A77E16C514D0}" destId="{33173806-86E4-4CE8-B9B2-58C0C662E022}" srcOrd="0" destOrd="0" presId="urn:microsoft.com/office/officeart/2005/8/layout/bProcess4"/>
    <dgm:cxn modelId="{5B65D23D-B097-4AFB-B9FD-028343845066}" srcId="{7E7C7BE9-9EA5-4E80-9CF2-7EEEBED01CB7}" destId="{E5B3361B-6469-4B90-9E97-889C3F347AD9}" srcOrd="2" destOrd="0" parTransId="{8185F271-6A91-4520-AB84-1419119736AA}" sibTransId="{B276188E-A317-43DB-AC37-AB55A97C627D}"/>
    <dgm:cxn modelId="{EC5740AD-3AC4-4C9F-88A0-C66FF604336A}" srcId="{7E7C7BE9-9EA5-4E80-9CF2-7EEEBED01CB7}" destId="{B19D6C66-0D30-44CD-AF78-6B78EFB94704}" srcOrd="4" destOrd="0" parTransId="{3B5CCA4A-343D-4450-AF94-EEA0B4E66857}" sibTransId="{E5C5F3BB-5E56-4E4C-BFCC-937228B78C7C}"/>
    <dgm:cxn modelId="{43D68B35-71A3-40B4-B27F-B50F58F0FC9E}" type="presOf" srcId="{B276188E-A317-43DB-AC37-AB55A97C627D}" destId="{048ECAFB-257F-4B1F-85EB-0C22FA026317}" srcOrd="0" destOrd="0" presId="urn:microsoft.com/office/officeart/2005/8/layout/bProcess4"/>
    <dgm:cxn modelId="{37F991B4-2E3C-46B5-B3AC-F5EDC742D0A0}" type="presOf" srcId="{4C57F955-D34D-4066-8106-5B61591ED7D3}" destId="{FBA95443-40AC-4618-A3DF-0A2E1CD0334A}" srcOrd="0" destOrd="0" presId="urn:microsoft.com/office/officeart/2005/8/layout/bProcess4"/>
    <dgm:cxn modelId="{B22CB5D0-1812-4EE2-BB2F-90AB7D70FCFB}" type="presOf" srcId="{5D0C3006-B32D-415B-8B47-6C6C827670AC}" destId="{982F7997-FFED-4D98-84E0-E1513CDBE46A}" srcOrd="0" destOrd="0" presId="urn:microsoft.com/office/officeart/2005/8/layout/bProcess4"/>
    <dgm:cxn modelId="{C5E775E9-E5D4-4DC5-ABE1-DE8D992414B0}" srcId="{7E7C7BE9-9EA5-4E80-9CF2-7EEEBED01CB7}" destId="{5D0C3006-B32D-415B-8B47-6C6C827670AC}" srcOrd="1" destOrd="0" parTransId="{8FFC9E4D-5967-4F69-8335-F230852DF341}" sibTransId="{4C57F955-D34D-4066-8106-5B61591ED7D3}"/>
    <dgm:cxn modelId="{90628E92-FB7C-4F9F-86B5-CF723955FB82}" type="presOf" srcId="{0E0B54DB-1B3E-4C69-A5CA-1088FFC478A2}" destId="{61111858-0E42-475F-BD79-D13786A324DF}" srcOrd="0" destOrd="0" presId="urn:microsoft.com/office/officeart/2005/8/layout/bProcess4"/>
    <dgm:cxn modelId="{108383BB-127A-4E3E-9636-E9D3BE05B38E}" type="presParOf" srcId="{37B8CECC-79B4-4F77-A201-6598255B6454}" destId="{50B9518F-213F-4432-B34C-E545CF28B85A}" srcOrd="0" destOrd="0" presId="urn:microsoft.com/office/officeart/2005/8/layout/bProcess4"/>
    <dgm:cxn modelId="{A3405124-E317-4939-A8C0-305F049A20D3}" type="presParOf" srcId="{50B9518F-213F-4432-B34C-E545CF28B85A}" destId="{3B4DAC47-BC75-46C0-B20F-6BA35150B6F2}" srcOrd="0" destOrd="0" presId="urn:microsoft.com/office/officeart/2005/8/layout/bProcess4"/>
    <dgm:cxn modelId="{87481D7D-6B09-4911-8A04-579F9B2EC402}" type="presParOf" srcId="{50B9518F-213F-4432-B34C-E545CF28B85A}" destId="{32ECBE47-D475-4C88-8E68-8952A7D6A800}" srcOrd="1" destOrd="0" presId="urn:microsoft.com/office/officeart/2005/8/layout/bProcess4"/>
    <dgm:cxn modelId="{2842FEC6-76D1-4DDE-ABFA-588BA01C10D0}" type="presParOf" srcId="{37B8CECC-79B4-4F77-A201-6598255B6454}" destId="{9B3CF99B-D185-4F40-8C02-4550B8648D55}" srcOrd="1" destOrd="0" presId="urn:microsoft.com/office/officeart/2005/8/layout/bProcess4"/>
    <dgm:cxn modelId="{2EAA7AAD-A5C6-49FE-9262-E74C0EF5F1E0}" type="presParOf" srcId="{37B8CECC-79B4-4F77-A201-6598255B6454}" destId="{E68AD9F2-9133-432A-B2E5-E8FA4B05EA4B}" srcOrd="2" destOrd="0" presId="urn:microsoft.com/office/officeart/2005/8/layout/bProcess4"/>
    <dgm:cxn modelId="{71CA1E08-6C45-4E12-9BF5-1E94713CDDF2}" type="presParOf" srcId="{E68AD9F2-9133-432A-B2E5-E8FA4B05EA4B}" destId="{0BDE8843-7E7B-4B1A-B666-C206CA6035AD}" srcOrd="0" destOrd="0" presId="urn:microsoft.com/office/officeart/2005/8/layout/bProcess4"/>
    <dgm:cxn modelId="{41346570-049A-4D2D-8C3C-63D806C3A6B8}" type="presParOf" srcId="{E68AD9F2-9133-432A-B2E5-E8FA4B05EA4B}" destId="{982F7997-FFED-4D98-84E0-E1513CDBE46A}" srcOrd="1" destOrd="0" presId="urn:microsoft.com/office/officeart/2005/8/layout/bProcess4"/>
    <dgm:cxn modelId="{B9E7B038-1AE3-47C3-8F1F-635E50078FDC}" type="presParOf" srcId="{37B8CECC-79B4-4F77-A201-6598255B6454}" destId="{FBA95443-40AC-4618-A3DF-0A2E1CD0334A}" srcOrd="3" destOrd="0" presId="urn:microsoft.com/office/officeart/2005/8/layout/bProcess4"/>
    <dgm:cxn modelId="{FEB733F3-545D-4FA0-9776-C6C5635ACCC4}" type="presParOf" srcId="{37B8CECC-79B4-4F77-A201-6598255B6454}" destId="{8AFBA74C-D1EC-4B83-BA6D-03797E73BD7F}" srcOrd="4" destOrd="0" presId="urn:microsoft.com/office/officeart/2005/8/layout/bProcess4"/>
    <dgm:cxn modelId="{EB1017E7-FDF8-452E-82C4-E3B51013B83E}" type="presParOf" srcId="{8AFBA74C-D1EC-4B83-BA6D-03797E73BD7F}" destId="{3B968D3A-CCB2-4933-A32B-83BBBE1779E2}" srcOrd="0" destOrd="0" presId="urn:microsoft.com/office/officeart/2005/8/layout/bProcess4"/>
    <dgm:cxn modelId="{5AD768BF-C017-499D-988E-20E912388ECD}" type="presParOf" srcId="{8AFBA74C-D1EC-4B83-BA6D-03797E73BD7F}" destId="{17B57B6D-7AAC-4168-A576-BAEE22F07F30}" srcOrd="1" destOrd="0" presId="urn:microsoft.com/office/officeart/2005/8/layout/bProcess4"/>
    <dgm:cxn modelId="{10DFD3AE-554C-4023-A55C-81B6A6B253EF}" type="presParOf" srcId="{37B8CECC-79B4-4F77-A201-6598255B6454}" destId="{048ECAFB-257F-4B1F-85EB-0C22FA026317}" srcOrd="5" destOrd="0" presId="urn:microsoft.com/office/officeart/2005/8/layout/bProcess4"/>
    <dgm:cxn modelId="{0F20E005-AA64-4D3D-A47C-8B9E8FA044D8}" type="presParOf" srcId="{37B8CECC-79B4-4F77-A201-6598255B6454}" destId="{16C0A779-3514-4FF5-BF5B-D4245DF669E4}" srcOrd="6" destOrd="0" presId="urn:microsoft.com/office/officeart/2005/8/layout/bProcess4"/>
    <dgm:cxn modelId="{33971302-8C6B-470E-9A2E-F22BF2C64E4E}" type="presParOf" srcId="{16C0A779-3514-4FF5-BF5B-D4245DF669E4}" destId="{23588213-A5D3-4DEC-B1B9-646FA71A0C80}" srcOrd="0" destOrd="0" presId="urn:microsoft.com/office/officeart/2005/8/layout/bProcess4"/>
    <dgm:cxn modelId="{EF96CE9A-6396-4DCD-996D-E62F95B0F60D}" type="presParOf" srcId="{16C0A779-3514-4FF5-BF5B-D4245DF669E4}" destId="{61111858-0E42-475F-BD79-D13786A324DF}" srcOrd="1" destOrd="0" presId="urn:microsoft.com/office/officeart/2005/8/layout/bProcess4"/>
    <dgm:cxn modelId="{4634E319-6B18-49E7-B097-BF7A4C2E0A45}" type="presParOf" srcId="{37B8CECC-79B4-4F77-A201-6598255B6454}" destId="{B573975D-52FE-42DA-8BDE-D969CCD11A54}" srcOrd="7" destOrd="0" presId="urn:microsoft.com/office/officeart/2005/8/layout/bProcess4"/>
    <dgm:cxn modelId="{B2C728C1-FF12-4F77-A43B-4D7D39EEE964}" type="presParOf" srcId="{37B8CECC-79B4-4F77-A201-6598255B6454}" destId="{04660DEB-58CE-48D6-8969-50863F64CBAE}" srcOrd="8" destOrd="0" presId="urn:microsoft.com/office/officeart/2005/8/layout/bProcess4"/>
    <dgm:cxn modelId="{028C83E1-418B-4353-A0FF-9AB5ADB858A2}" type="presParOf" srcId="{04660DEB-58CE-48D6-8969-50863F64CBAE}" destId="{EA2AF62D-ECF3-4FF4-BACA-6EFDAD78EB9D}" srcOrd="0" destOrd="0" presId="urn:microsoft.com/office/officeart/2005/8/layout/bProcess4"/>
    <dgm:cxn modelId="{82DFA6A0-66F3-4795-8967-794297539B85}" type="presParOf" srcId="{04660DEB-58CE-48D6-8969-50863F64CBAE}" destId="{421C72AF-B5BD-433D-BC41-05094959EDCD}" srcOrd="1" destOrd="0" presId="urn:microsoft.com/office/officeart/2005/8/layout/bProcess4"/>
    <dgm:cxn modelId="{C6208D6E-EC28-4DDD-89EC-85DF6A5FC42B}" type="presParOf" srcId="{37B8CECC-79B4-4F77-A201-6598255B6454}" destId="{B7EB63AF-F633-4AC6-A27A-33BC2205A9E1}" srcOrd="9" destOrd="0" presId="urn:microsoft.com/office/officeart/2005/8/layout/bProcess4"/>
    <dgm:cxn modelId="{DBC389C2-2283-44BA-A1DD-47038447778F}" type="presParOf" srcId="{37B8CECC-79B4-4F77-A201-6598255B6454}" destId="{D10B9224-C8F2-4872-BF53-176758DAFCE0}" srcOrd="10" destOrd="0" presId="urn:microsoft.com/office/officeart/2005/8/layout/bProcess4"/>
    <dgm:cxn modelId="{12716174-99B7-4A22-B2BF-C0B2626F349E}" type="presParOf" srcId="{D10B9224-C8F2-4872-BF53-176758DAFCE0}" destId="{66C26B35-6D22-4C69-B1B4-4CB770318180}" srcOrd="0" destOrd="0" presId="urn:microsoft.com/office/officeart/2005/8/layout/bProcess4"/>
    <dgm:cxn modelId="{AD290359-791E-4C56-A085-85962D77F423}" type="presParOf" srcId="{D10B9224-C8F2-4872-BF53-176758DAFCE0}" destId="{33173806-86E4-4CE8-B9B2-58C0C662E022}" srcOrd="1" destOrd="0" presId="urn:microsoft.com/office/officeart/2005/8/layout/bProcess4"/>
    <dgm:cxn modelId="{CD708D74-C055-4860-A1C0-B2B204A9C86A}" type="presParOf" srcId="{37B8CECC-79B4-4F77-A201-6598255B6454}" destId="{6F897326-9C01-4603-8585-13B2978CF338}" srcOrd="11" destOrd="0" presId="urn:microsoft.com/office/officeart/2005/8/layout/bProcess4"/>
    <dgm:cxn modelId="{794B1282-DABE-46D2-B43D-9D9BDFA5B95F}" type="presParOf" srcId="{37B8CECC-79B4-4F77-A201-6598255B6454}" destId="{59D89370-D786-4083-9EF0-11CB938B4621}" srcOrd="12" destOrd="0" presId="urn:microsoft.com/office/officeart/2005/8/layout/bProcess4"/>
    <dgm:cxn modelId="{6CEC201F-5B88-4C1A-84A3-B88C519D5B43}" type="presParOf" srcId="{59D89370-D786-4083-9EF0-11CB938B4621}" destId="{0038533A-F1F6-4743-A1EB-3B3398190BE7}" srcOrd="0" destOrd="0" presId="urn:microsoft.com/office/officeart/2005/8/layout/bProcess4"/>
    <dgm:cxn modelId="{9804E2D7-BF4C-426E-BD60-AA4BC9908052}" type="presParOf" srcId="{59D89370-D786-4083-9EF0-11CB938B4621}" destId="{FE9D8B28-C7BC-44A3-894C-F0E5F2B78A5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1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5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3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1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B5543B2-E57F-41A2-A46F-DBD2355EBB19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034204-B070-490C-AAAE-3B51A495FB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2743" y="1352282"/>
            <a:ext cx="659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আজকের পাঠে সবাইকে স্বাগতম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5" y="1998613"/>
            <a:ext cx="7770254" cy="4459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03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6100" y="1524000"/>
            <a:ext cx="6057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</a:rPr>
              <a:t>হজের ফরজ ৩টি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১ইহরাম বাঁধা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২তাওয়াফে যেয়ারত করা</a:t>
            </a: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</a:rPr>
              <a:t>৩ আরাফায় অবস্থান করা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09900"/>
            <a:ext cx="3098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</a:rPr>
              <a:t>তাওয়াফে যেয়ারত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736600"/>
            <a:ext cx="6350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800" y="3258835"/>
            <a:ext cx="3479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1">
                    <a:lumMod val="75000"/>
                  </a:schemeClr>
                </a:solidFill>
              </a:rPr>
              <a:t>আরাফায় অবস্থান করা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965200"/>
            <a:ext cx="60071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3900" y="1219200"/>
            <a:ext cx="287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</a:rPr>
              <a:t>হজের শর্তাবলী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79469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9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10800000" flipV="1">
            <a:off x="1866900" y="927100"/>
            <a:ext cx="4122419" cy="1701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92D050"/>
                </a:solidFill>
              </a:rPr>
              <a:t>শ্রেনীর কাজ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34798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লাল দলঃহজের অর্থ কি বল</a:t>
            </a:r>
          </a:p>
          <a:p>
            <a:r>
              <a:rPr lang="bn-BD" sz="2800" dirty="0" smtClean="0">
                <a:solidFill>
                  <a:srgbClr val="0070C0"/>
                </a:solidFill>
              </a:rPr>
              <a:t>সাদা দলঃহজের ফরজ কয়টি </a:t>
            </a:r>
          </a:p>
          <a:p>
            <a:r>
              <a:rPr lang="bn-BD" sz="2800" dirty="0" smtClean="0">
                <a:solidFill>
                  <a:srgbClr val="0070C0"/>
                </a:solidFill>
              </a:rPr>
              <a:t>নীল দলঃহজের শর্তাবলী কি কি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8900" y="2761962"/>
            <a:ext cx="21209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একক কাজ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45300" y="2717800"/>
            <a:ext cx="20701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দলীয় কাজ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3479800"/>
            <a:ext cx="35941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</a:rPr>
              <a:t>সবাই হজের ফরজগুলি লিখেন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900" y="1562100"/>
            <a:ext cx="4038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4">
                    <a:lumMod val="75000"/>
                  </a:schemeClr>
                </a:solidFill>
              </a:rPr>
              <a:t>মুল্যায়ন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2400300"/>
            <a:ext cx="64008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</a:rPr>
              <a:t>হজের ফরজ কয়টি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ক&gt;৪টি খ&gt;২টি গ&gt;৫টী ঘ&gt;৩টি-----উত্তর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হজের শর্তাবলী কয়তি</a:t>
            </a:r>
          </a:p>
          <a:p>
            <a:r>
              <a:rPr lang="bn-BD" sz="2800" dirty="0" smtClean="0">
                <a:solidFill>
                  <a:srgbClr val="002060"/>
                </a:solidFill>
              </a:rPr>
              <a:t>ক&gt;৫তি খ&gt;৭গ&gt;৬ ঘ&gt;৮টি------উত্তর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628900" y="1346200"/>
            <a:ext cx="3606800" cy="1701800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</a:rPr>
              <a:t>বাড়ির কাজ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আগামীকাল হজের ওয়াজিবগুলি শিখে আসবে[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104899" y="965200"/>
            <a:ext cx="9794301" cy="43561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70C0"/>
                </a:solidFill>
              </a:rPr>
              <a:t>সবাইকে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bn-BD" sz="2800" dirty="0" smtClean="0">
                <a:solidFill>
                  <a:srgbClr val="0070C0"/>
                </a:solidFill>
              </a:rPr>
              <a:t>ধন্যবাদ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3429000"/>
            <a:ext cx="97943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0" y="1460500"/>
            <a:ext cx="628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</a:rPr>
              <a:t>মোহাম্মদ মঈনঊদ্দীন</a:t>
            </a:r>
          </a:p>
          <a:p>
            <a:r>
              <a:rPr lang="bn-BD" sz="2400" dirty="0" smtClean="0">
                <a:solidFill>
                  <a:srgbClr val="00B0F0"/>
                </a:solidFill>
              </a:rPr>
              <a:t>সহকারী অধ্যাপক  </a:t>
            </a:r>
          </a:p>
          <a:p>
            <a:r>
              <a:rPr lang="bn-BD" sz="2400" dirty="0" smtClean="0">
                <a:solidFill>
                  <a:srgbClr val="00B0F0"/>
                </a:solidFill>
              </a:rPr>
              <a:t>পশ্চিমচাল ফাযিল মাদ্রাসা</a:t>
            </a:r>
          </a:p>
          <a:p>
            <a:r>
              <a:rPr lang="bn-BD" sz="2400" dirty="0" smtClean="0">
                <a:solidFill>
                  <a:srgbClr val="00B0F0"/>
                </a:solidFill>
              </a:rPr>
              <a:t>আনোয়ারা চট্রগ্রাম</a:t>
            </a:r>
          </a:p>
          <a:p>
            <a:r>
              <a:rPr lang="bn-BD" sz="2400" dirty="0" smtClean="0">
                <a:solidFill>
                  <a:srgbClr val="00B0F0"/>
                </a:solidFill>
              </a:rPr>
              <a:t>মোবাইলঃ০১৮১৯৩৬৩২১৬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6311900" y="1511300"/>
            <a:ext cx="3695700" cy="183739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rgbClr val="FF0000"/>
                </a:solidFill>
              </a:rPr>
              <a:t>পাঠ পরিচিতি</a:t>
            </a:r>
          </a:p>
          <a:p>
            <a:r>
              <a:rPr lang="bn-BD" dirty="0">
                <a:solidFill>
                  <a:srgbClr val="FF0000"/>
                </a:solidFill>
              </a:rPr>
              <a:t>শ্রেনীঃ১০ম দাখিল</a:t>
            </a:r>
          </a:p>
          <a:p>
            <a:r>
              <a:rPr lang="bn-BD" dirty="0">
                <a:solidFill>
                  <a:srgbClr val="FF0000"/>
                </a:solidFill>
              </a:rPr>
              <a:t>বিষয়ঃহজ</a:t>
            </a:r>
          </a:p>
          <a:p>
            <a:r>
              <a:rPr lang="bn-BD" dirty="0">
                <a:solidFill>
                  <a:srgbClr val="FF0000"/>
                </a:solidFill>
              </a:rPr>
              <a:t>অধ্যায়ঃহজের ফরয</a:t>
            </a:r>
          </a:p>
          <a:p>
            <a:r>
              <a:rPr lang="bn-BD" dirty="0">
                <a:solidFill>
                  <a:srgbClr val="FF0000"/>
                </a:solidFill>
              </a:rPr>
              <a:t>সময়ঃ৪৫মিনিট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774700"/>
            <a:ext cx="77597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1900" y="-901700"/>
            <a:ext cx="576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5118100"/>
            <a:ext cx="410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</a:rPr>
              <a:t>তাওয়াফের ছবি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00" y="251480"/>
            <a:ext cx="299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accent5">
                    <a:lumMod val="50000"/>
                  </a:schemeClr>
                </a:solidFill>
              </a:rPr>
              <a:t>এটা কিসের </a:t>
            </a:r>
            <a:r>
              <a:rPr lang="bn-BD" sz="2800" dirty="0" smtClean="0">
                <a:solidFill>
                  <a:schemeClr val="accent5">
                    <a:lumMod val="50000"/>
                  </a:schemeClr>
                </a:solidFill>
              </a:rPr>
              <a:t>ছবি?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0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800" y="2854771"/>
            <a:ext cx="2667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r>
              <a:rPr lang="bn-BD" sz="2800" dirty="0" smtClean="0">
                <a:solidFill>
                  <a:srgbClr val="FF0000"/>
                </a:solidFill>
              </a:rPr>
              <a:t>ইহরাম বাঁধা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983720"/>
            <a:ext cx="6007100" cy="38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0058400" cy="528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00" y="-561002"/>
            <a:ext cx="577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এটা কিসের ছবি?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30300" y="6642100"/>
            <a:ext cx="417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</a:rPr>
              <a:t>মোনাজাতের ছবি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759200" y="2006600"/>
            <a:ext cx="4254500" cy="24511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</a:rPr>
              <a:t>আজকের </a:t>
            </a:r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</a:rPr>
              <a:t>পাঠ শিরোনাম </a:t>
            </a:r>
            <a:r>
              <a:rPr lang="bn-BD" sz="2800" dirty="0" smtClean="0">
                <a:solidFill>
                  <a:schemeClr val="bg2">
                    <a:lumMod val="25000"/>
                  </a:schemeClr>
                </a:solidFill>
              </a:rPr>
              <a:t>হজ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100" y="1701800"/>
            <a:ext cx="1803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</a:rPr>
              <a:t>শিখনফল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00" y="2225020"/>
            <a:ext cx="4572000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</a:rPr>
              <a:t>এ পাঠ শেষে শিক্ষার্থীরা</a:t>
            </a:r>
          </a:p>
          <a:p>
            <a:r>
              <a:rPr lang="bn-BD" sz="2400" dirty="0" smtClean="0"/>
              <a:t>১-ব্যাখ্যা করতে পারবে হজের ঊপকারিতা</a:t>
            </a:r>
          </a:p>
          <a:p>
            <a:r>
              <a:rPr lang="bn-BD" sz="2400" dirty="0" smtClean="0"/>
              <a:t>২ধারনা দিতে পারবে বিশ্ব ভাতৃত্বের </a:t>
            </a:r>
          </a:p>
          <a:p>
            <a:r>
              <a:rPr lang="bn-BD" sz="2400" dirty="0" smtClean="0"/>
              <a:t>৩বলতে পারবে হজের ফরজ কয়টি</a:t>
            </a:r>
          </a:p>
          <a:p>
            <a:r>
              <a:rPr lang="bn-BD" sz="2400" dirty="0" smtClean="0"/>
              <a:t>৪বলতে পারবে হজের শতাবল</a:t>
            </a:r>
            <a:r>
              <a:rPr lang="bn-BD" sz="2400" u="sng" dirty="0" smtClean="0"/>
              <a:t>ী</a:t>
            </a:r>
          </a:p>
          <a:p>
            <a:r>
              <a:rPr lang="bn-BD" sz="2400" u="sng" dirty="0" smtClean="0"/>
              <a:t>৫হজ কাকে বলে বলতে পারবে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168400"/>
            <a:ext cx="4724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75000"/>
                  </a:schemeClr>
                </a:solidFill>
              </a:rPr>
              <a:t>হজের আভিধানিক অর্থঃ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800" y="1993900"/>
            <a:ext cx="56007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</a:rPr>
              <a:t>১সংকল্প করা</a:t>
            </a:r>
          </a:p>
          <a:p>
            <a:r>
              <a:rPr lang="bn-BD" sz="6600" dirty="0">
                <a:solidFill>
                  <a:srgbClr val="FF0000"/>
                </a:solidFill>
              </a:rPr>
              <a:t>২ইচ্ছা করা</a:t>
            </a:r>
            <a:endParaRPr lang="en-US" sz="6600" dirty="0">
              <a:solidFill>
                <a:srgbClr val="FF0000"/>
              </a:solidFill>
            </a:endParaRPr>
          </a:p>
          <a:p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45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হজের পারিভাষিক অর্থঃ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60700" y="2324100"/>
            <a:ext cx="615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</a:rPr>
              <a:t>মহান আল্লাহর সন্তুষ্ঠি অর্জনের জন্য নিদ্দিষ্ঠ সময়ে নিদ্দিষ্ঠ নিয়মে আল্লাহর ঘর যেয়ারত করা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530</TotalTime>
  <Words>182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pc-4</dc:creator>
  <cp:lastModifiedBy>pc-4</cp:lastModifiedBy>
  <cp:revision>75</cp:revision>
  <dcterms:created xsi:type="dcterms:W3CDTF">2021-06-01T06:15:10Z</dcterms:created>
  <dcterms:modified xsi:type="dcterms:W3CDTF">2021-06-08T05:42:26Z</dcterms:modified>
</cp:coreProperties>
</file>