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6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2CA6-2848-43F5-8302-E40AA13CEC0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7E48-C53A-4A05-8990-13EE1FF4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2CA6-2848-43F5-8302-E40AA13CEC0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7E48-C53A-4A05-8990-13EE1FF4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2CA6-2848-43F5-8302-E40AA13CEC0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7E48-C53A-4A05-8990-13EE1FF4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2CA6-2848-43F5-8302-E40AA13CEC0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7E48-C53A-4A05-8990-13EE1FF4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2CA6-2848-43F5-8302-E40AA13CEC0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7E48-C53A-4A05-8990-13EE1FF4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2CA6-2848-43F5-8302-E40AA13CEC0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7E48-C53A-4A05-8990-13EE1FF4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2CA6-2848-43F5-8302-E40AA13CEC0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7E48-C53A-4A05-8990-13EE1FF4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2CA6-2848-43F5-8302-E40AA13CEC0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7E48-C53A-4A05-8990-13EE1FF4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2CA6-2848-43F5-8302-E40AA13CEC0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7E48-C53A-4A05-8990-13EE1FF4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2CA6-2848-43F5-8302-E40AA13CEC0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7E48-C53A-4A05-8990-13EE1FF4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2CA6-2848-43F5-8302-E40AA13CEC0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7E48-C53A-4A05-8990-13EE1FF4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C2CA6-2848-43F5-8302-E40AA13CEC0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E7E48-C53A-4A05-8990-13EE1FF4A5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elv©i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w`‡b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Tuli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743200"/>
            <a:ext cx="8534400" cy="33718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34321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u="sng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4000" u="sng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b›`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c`ex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(Z_¨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)</a:t>
            </a:r>
            <a:b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Bb‡W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·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: 1134806</a:t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gyÝxinvU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vjq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381000"/>
            <a:ext cx="2895600" cy="22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81000"/>
            <a:ext cx="2819400" cy="2209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66800"/>
            <a:ext cx="3962400" cy="1752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990600"/>
            <a:ext cx="4058653" cy="182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048000"/>
            <a:ext cx="69342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6300" y="168414"/>
            <a:ext cx="69342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m~Pbv:Ñ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66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u="sng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66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7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9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eBcov</a:t>
            </a: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    </a:t>
            </a:r>
          </a:p>
          <a:p>
            <a:pPr algn="ctr">
              <a:buNone/>
            </a:pPr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:`kg</a:t>
            </a:r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>
              <a:buNone/>
            </a:pPr>
            <a:endParaRPr lang="en-US" sz="11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5029200"/>
            <a:ext cx="3200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953000" y="4876800"/>
            <a:ext cx="3886200" cy="1981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Bcovi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Qwe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4876800"/>
            <a:ext cx="3962400" cy="1981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_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PŠayixi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Qwe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924776"/>
            <a:ext cx="2819400" cy="17808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029200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08660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wkÿbdj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752600"/>
            <a:ext cx="8610600" cy="487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শিক্ষার্থীরা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....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eBcov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cvi‡ev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Bcovi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mŠwLbZv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cvi‡ev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Bcovi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_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PŠayixi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Rxeb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cvi‡ev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mywkwÿZ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jvK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gvÎB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wkwÿZ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jvK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cvi‡ev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24400"/>
            <a:ext cx="8229600" cy="18288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Kvj‡Ki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ïf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Kvgbv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iBj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ardrop 3"/>
          <p:cNvSpPr/>
          <p:nvPr/>
        </p:nvSpPr>
        <p:spPr>
          <a:xfrm>
            <a:off x="1219200" y="381000"/>
            <a:ext cx="6400800" cy="3886200"/>
          </a:xfrm>
          <a:prstGeom prst="teardrop">
            <a:avLst/>
          </a:prstGeom>
          <a:gradFill>
            <a:gsLst>
              <a:gs pos="80000">
                <a:srgbClr val="00B050"/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  <a:b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82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SutonnyMJ</vt:lpstr>
      <vt:lpstr>Wingdings</vt:lpstr>
      <vt:lpstr>Office Theme</vt:lpstr>
      <vt:lpstr>mevB‡K elv©i w`‡b ¯^vMZg</vt:lpstr>
      <vt:lpstr>wkÿK cwiwPwZ: bvg: b›`b cvj c`ex: mnKvix wkÿK (Z_¨ weÁvb) Bb‡W· bs: 1134806 cÖwZôv‡bi bvg:  gyÝxinvU D”P we`¨vjq </vt:lpstr>
      <vt:lpstr>PowerPoint Presentation</vt:lpstr>
      <vt:lpstr>cvV cwiwPwZ</vt:lpstr>
      <vt:lpstr>PowerPoint Presentation</vt:lpstr>
      <vt:lpstr>Kvj‡Ki Rb¨ ïf Kvgbv iBj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Shajib</dc:creator>
  <cp:lastModifiedBy>lab</cp:lastModifiedBy>
  <cp:revision>14</cp:revision>
  <dcterms:created xsi:type="dcterms:W3CDTF">2021-06-07T08:37:36Z</dcterms:created>
  <dcterms:modified xsi:type="dcterms:W3CDTF">2021-06-08T08:42:10Z</dcterms:modified>
</cp:coreProperties>
</file>