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4" r:id="rId6"/>
    <p:sldId id="266" r:id="rId7"/>
    <p:sldId id="272" r:id="rId8"/>
    <p:sldId id="273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38C85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05" autoAdjust="0"/>
  </p:normalViewPr>
  <p:slideViewPr>
    <p:cSldViewPr>
      <p:cViewPr varScale="1">
        <p:scale>
          <a:sx n="88" d="100"/>
          <a:sy n="88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0"/>
            <a:ext cx="6019800" cy="3505200"/>
          </a:xfrm>
          <a:ln w="7620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5600" y="990600"/>
            <a:ext cx="3200400" cy="1066800"/>
          </a:xfrm>
          <a:solidFill>
            <a:srgbClr val="00B050"/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bliqueBottomLef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4"/>
    </mc:Choice>
    <mc:Fallback xmlns="">
      <p:transition spd="slow" advTm="4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1295400"/>
            <a:ext cx="2895600" cy="685800"/>
          </a:xfrm>
          <a:ln w="57150">
            <a:solidFill>
              <a:srgbClr val="00FFFF"/>
            </a:solidFill>
          </a:ln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মূল্যায়ন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1371600"/>
          </a:xfrm>
          <a:ln w="38100">
            <a:solidFill>
              <a:srgbClr val="0000FF"/>
            </a:solidFill>
          </a:ln>
        </p:spPr>
        <p:txBody>
          <a:bodyPr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সমাজ কী</a:t>
            </a:r>
            <a:r>
              <a:rPr lang="bn-BD" dirty="0" smtClean="0"/>
              <a:t>?</a:t>
            </a:r>
          </a:p>
          <a:p>
            <a:r>
              <a:rPr lang="bn-BD" dirty="0"/>
              <a:t> </a:t>
            </a:r>
            <a:r>
              <a:rPr lang="bn-BD" dirty="0" smtClean="0"/>
              <a:t>সংস্কৃতি কী?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93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0"/>
    </mc:Choice>
    <mc:Fallback xmlns="">
      <p:transition spd="slow" advTm="2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295400"/>
            <a:ext cx="3733800" cy="685800"/>
          </a:xfrm>
          <a:solidFill>
            <a:srgbClr val="00FFFF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bn-BD" dirty="0" smtClean="0"/>
              <a:t>বাড়ীর 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838200"/>
          </a:xfrm>
          <a:ln w="38100">
            <a:solidFill>
              <a:srgbClr val="38C850"/>
            </a:solidFill>
          </a:ln>
        </p:spPr>
        <p:txBody>
          <a:bodyPr/>
          <a:lstStyle/>
          <a:p>
            <a:r>
              <a:rPr lang="bn-BD" dirty="0" smtClean="0"/>
              <a:t>বাংলাদেশের সমাজ ও সংস্কৃতি সম্পর্কে  ব্যাখ্যা কর।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1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7"/>
    </mc:Choice>
    <mc:Fallback xmlns="">
      <p:transition spd="slow" advTm="1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dirty="0" smtClean="0"/>
              <a:t>ধন্যবাদ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86000"/>
            <a:ext cx="3433763" cy="343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6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"/>
    </mc:Choice>
    <mc:Fallback xmlns="">
      <p:transition spd="slow" advTm="15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447800" y="3124200"/>
            <a:ext cx="3505200" cy="2438400"/>
          </a:xfrm>
          <a:ln w="76200">
            <a:solidFill>
              <a:srgbClr val="00B05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bn-BD" dirty="0">
                <a:solidFill>
                  <a:srgbClr val="0000FF"/>
                </a:solidFill>
              </a:rPr>
              <a:t>মোঃ </a:t>
            </a:r>
            <a:r>
              <a:rPr lang="bn-BD" dirty="0" smtClean="0">
                <a:solidFill>
                  <a:srgbClr val="0000FF"/>
                </a:solidFill>
              </a:rPr>
              <a:t>আব্দুল্লাহ                    </a:t>
            </a:r>
          </a:p>
          <a:p>
            <a:r>
              <a:rPr lang="bn-BD" dirty="0" smtClean="0">
                <a:solidFill>
                  <a:srgbClr val="0000FF"/>
                </a:solidFill>
              </a:rPr>
              <a:t>প্রভাষক</a:t>
            </a:r>
          </a:p>
          <a:p>
            <a:r>
              <a:rPr lang="bn-BD" dirty="0" smtClean="0">
                <a:solidFill>
                  <a:srgbClr val="0000FF"/>
                </a:solidFill>
              </a:rPr>
              <a:t>বিটঘর দানবীর মহেশচন্দ্র ভট্টাচার্য্য বিদ্যাপীঠ কলেজ </a:t>
            </a:r>
          </a:p>
          <a:p>
            <a:r>
              <a:rPr lang="bn-BD" dirty="0" smtClean="0">
                <a:solidFill>
                  <a:srgbClr val="0000FF"/>
                </a:solidFill>
              </a:rPr>
              <a:t>বিটঘর,নবীনগর, ব্রাহ্মণবাড়িয়া</a:t>
            </a:r>
          </a:p>
          <a:p>
            <a:r>
              <a:rPr lang="bn-BD" dirty="0" smtClean="0">
                <a:solidFill>
                  <a:srgbClr val="0000FF"/>
                </a:solidFill>
              </a:rPr>
              <a:t>মোবাইলঃ ০১৭৫৭৩২৫১৫২</a:t>
            </a:r>
          </a:p>
          <a:p>
            <a:r>
              <a:rPr lang="bn-BD" dirty="0" smtClean="0">
                <a:solidFill>
                  <a:srgbClr val="0000FF"/>
                </a:solidFill>
              </a:rPr>
              <a:t>ই-মেইলঃ</a:t>
            </a:r>
            <a:r>
              <a:rPr lang="en-US" dirty="0" smtClean="0">
                <a:solidFill>
                  <a:srgbClr val="0000FF"/>
                </a:solidFill>
              </a:rPr>
              <a:t> mdabdullahbd152@gmail.com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81400" y="1295400"/>
            <a:ext cx="2209800" cy="685800"/>
          </a:xfrm>
          <a:ln w="57150">
            <a:solidFill>
              <a:srgbClr val="0070C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bliqueTopLef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solidFill>
                  <a:srgbClr val="FF0000"/>
                </a:solidFill>
              </a:rPr>
              <a:t>পরিচিতি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1" b="31524"/>
          <a:stretch/>
        </p:blipFill>
        <p:spPr>
          <a:xfrm>
            <a:off x="1524000" y="1219200"/>
            <a:ext cx="1518203" cy="1757083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7" name="TextBox 6"/>
          <p:cNvSpPr txBox="1"/>
          <p:nvPr/>
        </p:nvSpPr>
        <p:spPr>
          <a:xfrm>
            <a:off x="5000625" y="3124200"/>
            <a:ext cx="3124200" cy="2031325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7030A0"/>
                </a:solidFill>
              </a:rPr>
              <a:t>শ্রেণিঃ         একাদশ</a:t>
            </a:r>
          </a:p>
          <a:p>
            <a:r>
              <a:rPr lang="bn-BD" dirty="0" smtClean="0">
                <a:solidFill>
                  <a:srgbClr val="7030A0"/>
                </a:solidFill>
              </a:rPr>
              <a:t>বিষয়ঃ         সমাজবিজ্ঞান</a:t>
            </a:r>
          </a:p>
          <a:p>
            <a:r>
              <a:rPr lang="bn-BD" dirty="0" smtClean="0">
                <a:solidFill>
                  <a:srgbClr val="7030A0"/>
                </a:solidFill>
              </a:rPr>
              <a:t>অধ্যায়ঃ       প্রথম</a:t>
            </a:r>
          </a:p>
          <a:p>
            <a:r>
              <a:rPr lang="bn-BD" dirty="0" smtClean="0">
                <a:solidFill>
                  <a:srgbClr val="7030A0"/>
                </a:solidFill>
              </a:rPr>
              <a:t>মোট শিক্ষার্থীঃ৭০ জন</a:t>
            </a:r>
          </a:p>
          <a:p>
            <a:r>
              <a:rPr lang="bn-BD" dirty="0" smtClean="0">
                <a:solidFill>
                  <a:srgbClr val="7030A0"/>
                </a:solidFill>
              </a:rPr>
              <a:t>উপস্থিতঃ      ৫০ জন </a:t>
            </a:r>
          </a:p>
          <a:p>
            <a:r>
              <a:rPr lang="bn-BD" dirty="0" smtClean="0">
                <a:solidFill>
                  <a:srgbClr val="7030A0"/>
                </a:solidFill>
              </a:rPr>
              <a:t>সময়ঃ          ৪৫ মিনিট</a:t>
            </a:r>
          </a:p>
          <a:p>
            <a:r>
              <a:rPr lang="bn-BD" dirty="0" smtClean="0">
                <a:solidFill>
                  <a:srgbClr val="7030A0"/>
                </a:solidFill>
              </a:rPr>
              <a:t>তারিখঃ         ০৭/০৬/২০২১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8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2"/>
    </mc:Choice>
    <mc:Fallback xmlns="">
      <p:transition spd="slow" advTm="32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143000"/>
            <a:ext cx="2819400" cy="82804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" b="2400"/>
          <a:stretch>
            <a:fillRect/>
          </a:stretch>
        </p:blipFill>
        <p:spPr>
          <a:xfrm>
            <a:off x="1447800" y="2108200"/>
            <a:ext cx="3124200" cy="3124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57400"/>
            <a:ext cx="3022600" cy="317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2274" y="1143000"/>
            <a:ext cx="37433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পূর্ব জ্ঞান যাচাই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31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"/>
    </mc:Choice>
    <mc:Fallback xmlns="">
      <p:transition spd="slow" advTm="1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flipV="1">
            <a:off x="2819400" y="1295400"/>
            <a:ext cx="6324600" cy="1189038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6800"/>
            <a:ext cx="3505200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66800"/>
            <a:ext cx="3276600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695825" y="3124200"/>
            <a:ext cx="3429000" cy="236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124199"/>
            <a:ext cx="3581400" cy="236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7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7"/>
    </mc:Choice>
    <mc:Fallback xmlns="">
      <p:transition spd="slow" advTm="10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295400"/>
            <a:ext cx="3352800" cy="685800"/>
          </a:xfrm>
          <a:blipFill>
            <a:blip r:embed="rId2"/>
            <a:tile tx="0" ty="0" sx="100000" sy="100000" flip="none" algn="tl"/>
          </a:blipFill>
          <a:ln w="57150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</p:spPr>
        <p:txBody>
          <a:bodyPr/>
          <a:lstStyle/>
          <a:p>
            <a:r>
              <a:rPr lang="bn-BD" dirty="0" smtClean="0"/>
              <a:t>পাঠ শিরোনাম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4191000" cy="609600"/>
          </a:xfrm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bn-BD" dirty="0" smtClean="0">
                <a:solidFill>
                  <a:srgbClr val="0000FF"/>
                </a:solidFill>
              </a:rPr>
              <a:t>বাংলাদেশের সমাজ ও সংস্কৃতি ।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1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"/>
    </mc:Choice>
    <mc:Fallback xmlns="">
      <p:transition spd="slow" advTm="1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295400"/>
            <a:ext cx="3048000" cy="685800"/>
          </a:xfrm>
          <a:solidFill>
            <a:srgbClr val="00FFFF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bn-BD" dirty="0" smtClean="0"/>
              <a:t>শিখনফল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1981199"/>
          </a:xfrm>
          <a:solidFill>
            <a:srgbClr val="00B0F0"/>
          </a:solidFill>
          <a:ln w="76200">
            <a:solidFill>
              <a:srgbClr val="00FFFF"/>
            </a:solidFill>
          </a:ln>
        </p:spPr>
        <p:txBody>
          <a:bodyPr/>
          <a:lstStyle/>
          <a:p>
            <a:r>
              <a:rPr lang="bn-BD" dirty="0" smtClean="0"/>
              <a:t> সমাজ কী বলতে পারবে।</a:t>
            </a:r>
          </a:p>
          <a:p>
            <a:r>
              <a:rPr lang="bn-BD" dirty="0" smtClean="0"/>
              <a:t> সংস্কৃতি কী বলতে পারবে।</a:t>
            </a:r>
          </a:p>
          <a:p>
            <a:r>
              <a:rPr lang="bn-BD" dirty="0" smtClean="0"/>
              <a:t>বাংলাদেশের সমাজ ও সংস্কৃতি সম্পর্কে ব্যাখ্যা করতে পারবে।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9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6"/>
    </mc:Choice>
    <mc:Fallback xmlns="">
      <p:transition spd="slow" advTm="16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4" y="1066800"/>
            <a:ext cx="3419475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66800"/>
            <a:ext cx="3219450" cy="220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4" y="3429000"/>
            <a:ext cx="3419475" cy="2314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429001"/>
            <a:ext cx="3219449" cy="231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1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6800"/>
            <a:ext cx="3733800" cy="472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76325"/>
            <a:ext cx="34290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5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295400"/>
            <a:ext cx="3124200" cy="685800"/>
          </a:xfrm>
          <a:blipFill>
            <a:blip r:embed="rId2"/>
            <a:tile tx="0" ty="0" sx="100000" sy="100000" flip="none" algn="tl"/>
          </a:blip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bn-BD" dirty="0" smtClean="0">
                <a:solidFill>
                  <a:srgbClr val="0070C0"/>
                </a:solidFill>
              </a:rPr>
              <a:t>দলীয় কাজ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362200"/>
            <a:ext cx="6400800" cy="1524000"/>
          </a:xfrm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dirty="0" smtClean="0">
                <a:solidFill>
                  <a:srgbClr val="FFFF00"/>
                </a:solidFill>
              </a:rPr>
              <a:t>গোলাপ দলঃ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সমাজ ও সংস্কৃতি বলতে কী বোঝ </a:t>
            </a:r>
            <a:r>
              <a:rPr lang="bn-BD" sz="2400" dirty="0" smtClean="0">
                <a:solidFill>
                  <a:srgbClr val="FFFF00"/>
                </a:solidFill>
              </a:rPr>
              <a:t> </a:t>
            </a:r>
            <a:r>
              <a:rPr lang="bn-BD" dirty="0" smtClean="0">
                <a:solidFill>
                  <a:srgbClr val="FFFF00"/>
                </a:solidFill>
              </a:rPr>
              <a:t>ব্যাখ্যা কর।</a:t>
            </a:r>
          </a:p>
          <a:p>
            <a:r>
              <a:rPr lang="bn-BD" dirty="0" smtClean="0">
                <a:solidFill>
                  <a:srgbClr val="FFFF00"/>
                </a:solidFill>
              </a:rPr>
              <a:t>শাপলা দলঃ বাংলাদেশের সমাজ ও সংস্কৃতি সম্পর্কে ব্যাখ্যা কর।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0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1"/>
    </mc:Choice>
    <mc:Fallback xmlns="">
      <p:transition spd="slow" advTm="42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328</TotalTime>
  <Words>109</Words>
  <Application>Microsoft Office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Couture</vt:lpstr>
      <vt:lpstr>স্বাগতম</vt:lpstr>
      <vt:lpstr>পরিচিতি</vt:lpstr>
      <vt:lpstr> </vt:lpstr>
      <vt:lpstr> </vt:lpstr>
      <vt:lpstr>পাঠ শিরোনাম</vt:lpstr>
      <vt:lpstr>শিখনফল</vt:lpstr>
      <vt:lpstr>PowerPoint Presentation</vt:lpstr>
      <vt:lpstr>PowerPoint Presentation</vt:lpstr>
      <vt:lpstr>দলীয় কাজ</vt:lpstr>
      <vt:lpstr>মূল্যায়ন</vt:lpstr>
      <vt:lpstr>বাড়ীর কাজ</vt:lpstr>
      <vt:lpstr>ধন্যবাদ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</dc:creator>
  <cp:lastModifiedBy>lab</cp:lastModifiedBy>
  <cp:revision>62</cp:revision>
  <dcterms:created xsi:type="dcterms:W3CDTF">2006-08-16T00:00:00Z</dcterms:created>
  <dcterms:modified xsi:type="dcterms:W3CDTF">2021-06-09T05:51:53Z</dcterms:modified>
</cp:coreProperties>
</file>