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8"/>
  </p:notesMasterIdLst>
  <p:sldIdLst>
    <p:sldId id="256" r:id="rId2"/>
    <p:sldId id="265" r:id="rId3"/>
    <p:sldId id="273" r:id="rId4"/>
    <p:sldId id="257" r:id="rId5"/>
    <p:sldId id="259" r:id="rId6"/>
    <p:sldId id="268" r:id="rId7"/>
    <p:sldId id="269" r:id="rId8"/>
    <p:sldId id="262" r:id="rId9"/>
    <p:sldId id="258" r:id="rId10"/>
    <p:sldId id="270" r:id="rId11"/>
    <p:sldId id="266" r:id="rId12"/>
    <p:sldId id="263" r:id="rId13"/>
    <p:sldId id="275" r:id="rId14"/>
    <p:sldId id="274" r:id="rId15"/>
    <p:sldId id="271" r:id="rId16"/>
    <p:sldId id="272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54" y="7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image" Target="../media/image13.jpg"/></Relationships>
</file>

<file path=ppt/diagrams/_rels/data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image" Target="../media/image10.jp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E8B132E-32FF-4BA7-9EF4-08080E3A4A53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</dgm:pt>
    <dgm:pt modelId="{0898C5B4-5B8F-4D59-B5E8-03C2BE0907D2}">
      <dgm:prSet phldrT="[Text]"/>
      <dgm:spPr/>
      <dgm:t>
        <a:bodyPr/>
        <a:lstStyle/>
        <a:p>
          <a:r>
            <a:rPr lang="en-US" b="1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rPr>
            <a:t>Keyboard</a:t>
          </a:r>
          <a:endParaRPr lang="en-US" dirty="0"/>
        </a:p>
      </dgm:t>
    </dgm:pt>
    <dgm:pt modelId="{06140FA0-871E-41FE-AF55-4E4A1633DFA1}" type="parTrans" cxnId="{AF869994-7529-4834-A8B6-49B223B7FC98}">
      <dgm:prSet/>
      <dgm:spPr/>
      <dgm:t>
        <a:bodyPr/>
        <a:lstStyle/>
        <a:p>
          <a:endParaRPr lang="en-US"/>
        </a:p>
      </dgm:t>
    </dgm:pt>
    <dgm:pt modelId="{101589F5-1EAC-4090-886A-85CB3C1EF298}" type="sibTrans" cxnId="{AF869994-7529-4834-A8B6-49B223B7FC98}">
      <dgm:prSet/>
      <dgm:spPr/>
      <dgm:t>
        <a:bodyPr/>
        <a:lstStyle/>
        <a:p>
          <a:endParaRPr lang="en-US"/>
        </a:p>
      </dgm:t>
    </dgm:pt>
    <dgm:pt modelId="{41986416-9EFE-4331-9283-35DA5BF42E86}">
      <dgm:prSet/>
      <dgm:spPr/>
      <dgm:t>
        <a:bodyPr/>
        <a:lstStyle/>
        <a:p>
          <a:r>
            <a:rPr lang="en-US" b="1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rPr>
            <a:t>Mouse</a:t>
          </a:r>
          <a:endParaRPr lang="en-US" dirty="0"/>
        </a:p>
      </dgm:t>
    </dgm:pt>
    <dgm:pt modelId="{56D7C89D-4582-4335-9AF3-38F0C51D0F5A}" type="parTrans" cxnId="{9AD34670-91BD-434A-8075-A019A01863FF}">
      <dgm:prSet/>
      <dgm:spPr/>
      <dgm:t>
        <a:bodyPr/>
        <a:lstStyle/>
        <a:p>
          <a:endParaRPr lang="en-US"/>
        </a:p>
      </dgm:t>
    </dgm:pt>
    <dgm:pt modelId="{525C0A4F-2324-417F-86C5-F6B9A8689B88}" type="sibTrans" cxnId="{9AD34670-91BD-434A-8075-A019A01863FF}">
      <dgm:prSet/>
      <dgm:spPr/>
      <dgm:t>
        <a:bodyPr/>
        <a:lstStyle/>
        <a:p>
          <a:endParaRPr lang="en-US"/>
        </a:p>
      </dgm:t>
    </dgm:pt>
    <dgm:pt modelId="{607E676B-9CFA-4186-B9D5-FBC1B4F771D2}" type="pres">
      <dgm:prSet presAssocID="{3E8B132E-32FF-4BA7-9EF4-08080E3A4A53}" presName="linearFlow" presStyleCnt="0">
        <dgm:presLayoutVars>
          <dgm:dir/>
          <dgm:resizeHandles val="exact"/>
        </dgm:presLayoutVars>
      </dgm:prSet>
      <dgm:spPr/>
    </dgm:pt>
    <dgm:pt modelId="{DACDEA1E-ADDA-46DD-B544-1350FDC6ECE6}" type="pres">
      <dgm:prSet presAssocID="{0898C5B4-5B8F-4D59-B5E8-03C2BE0907D2}" presName="composite" presStyleCnt="0"/>
      <dgm:spPr/>
    </dgm:pt>
    <dgm:pt modelId="{C551177C-3272-4801-B372-541015169A07}" type="pres">
      <dgm:prSet presAssocID="{0898C5B4-5B8F-4D59-B5E8-03C2BE0907D2}" presName="imgShp" presStyleLbl="fgImgPlace1" presStyleIdx="0" presStyleCnt="2" custLinFactNeighborX="-29048" custLinFactNeighborY="-429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84000" r="-84000"/>
          </a:stretch>
        </a:blipFill>
      </dgm:spPr>
      <dgm:t>
        <a:bodyPr/>
        <a:lstStyle/>
        <a:p>
          <a:endParaRPr lang="en-US"/>
        </a:p>
      </dgm:t>
    </dgm:pt>
    <dgm:pt modelId="{DF15E693-4A4B-430E-B235-BCD73C44CBF9}" type="pres">
      <dgm:prSet presAssocID="{0898C5B4-5B8F-4D59-B5E8-03C2BE0907D2}" presName="txShp" presStyleLbl="node1" presStyleIdx="0" presStyleCnt="2" custLinFactNeighborX="2307" custLinFactNeighborY="-138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3FCC394-A8EC-4395-A22F-8FEEAABB8445}" type="pres">
      <dgm:prSet presAssocID="{101589F5-1EAC-4090-886A-85CB3C1EF298}" presName="spacing" presStyleCnt="0"/>
      <dgm:spPr/>
    </dgm:pt>
    <dgm:pt modelId="{D7347A5C-62C4-4177-99CC-0635449B8C00}" type="pres">
      <dgm:prSet presAssocID="{41986416-9EFE-4331-9283-35DA5BF42E86}" presName="composite" presStyleCnt="0"/>
      <dgm:spPr/>
    </dgm:pt>
    <dgm:pt modelId="{1E510332-9FEC-401F-8B91-46FB2539CF3F}" type="pres">
      <dgm:prSet presAssocID="{41986416-9EFE-4331-9283-35DA5BF42E86}" presName="imgShp" presStyleLbl="fgImgPlace1" presStyleIdx="1" presStyleCnt="2" custLinFactNeighborX="-38829" custLinFactNeighborY="-2766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</dgm:pt>
    <dgm:pt modelId="{09EC856B-86F0-4D56-BEBF-E3412EDAEB65}" type="pres">
      <dgm:prSet presAssocID="{41986416-9EFE-4331-9283-35DA5BF42E86}" presName="tx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E20ED80-2CDF-445F-B8EE-A58E3DEF7879}" type="presOf" srcId="{41986416-9EFE-4331-9283-35DA5BF42E86}" destId="{09EC856B-86F0-4D56-BEBF-E3412EDAEB65}" srcOrd="0" destOrd="0" presId="urn:microsoft.com/office/officeart/2005/8/layout/vList3"/>
    <dgm:cxn modelId="{5994ECAD-8DDE-4509-8194-034A238F5F35}" type="presOf" srcId="{3E8B132E-32FF-4BA7-9EF4-08080E3A4A53}" destId="{607E676B-9CFA-4186-B9D5-FBC1B4F771D2}" srcOrd="0" destOrd="0" presId="urn:microsoft.com/office/officeart/2005/8/layout/vList3"/>
    <dgm:cxn modelId="{575D749A-E757-4D9D-A619-06ECE5356780}" type="presOf" srcId="{0898C5B4-5B8F-4D59-B5E8-03C2BE0907D2}" destId="{DF15E693-4A4B-430E-B235-BCD73C44CBF9}" srcOrd="0" destOrd="0" presId="urn:microsoft.com/office/officeart/2005/8/layout/vList3"/>
    <dgm:cxn modelId="{9AD34670-91BD-434A-8075-A019A01863FF}" srcId="{3E8B132E-32FF-4BA7-9EF4-08080E3A4A53}" destId="{41986416-9EFE-4331-9283-35DA5BF42E86}" srcOrd="1" destOrd="0" parTransId="{56D7C89D-4582-4335-9AF3-38F0C51D0F5A}" sibTransId="{525C0A4F-2324-417F-86C5-F6B9A8689B88}"/>
    <dgm:cxn modelId="{AF869994-7529-4834-A8B6-49B223B7FC98}" srcId="{3E8B132E-32FF-4BA7-9EF4-08080E3A4A53}" destId="{0898C5B4-5B8F-4D59-B5E8-03C2BE0907D2}" srcOrd="0" destOrd="0" parTransId="{06140FA0-871E-41FE-AF55-4E4A1633DFA1}" sibTransId="{101589F5-1EAC-4090-886A-85CB3C1EF298}"/>
    <dgm:cxn modelId="{FAA13068-6A61-4402-B6A8-F8CD5FA49093}" type="presParOf" srcId="{607E676B-9CFA-4186-B9D5-FBC1B4F771D2}" destId="{DACDEA1E-ADDA-46DD-B544-1350FDC6ECE6}" srcOrd="0" destOrd="0" presId="urn:microsoft.com/office/officeart/2005/8/layout/vList3"/>
    <dgm:cxn modelId="{9E273560-3C70-435B-9E52-BCB89CEEA1B9}" type="presParOf" srcId="{DACDEA1E-ADDA-46DD-B544-1350FDC6ECE6}" destId="{C551177C-3272-4801-B372-541015169A07}" srcOrd="0" destOrd="0" presId="urn:microsoft.com/office/officeart/2005/8/layout/vList3"/>
    <dgm:cxn modelId="{776CD36F-6E26-45D5-9F0D-0D21049F142D}" type="presParOf" srcId="{DACDEA1E-ADDA-46DD-B544-1350FDC6ECE6}" destId="{DF15E693-4A4B-430E-B235-BCD73C44CBF9}" srcOrd="1" destOrd="0" presId="urn:microsoft.com/office/officeart/2005/8/layout/vList3"/>
    <dgm:cxn modelId="{B9B58C0C-7C12-4F93-9373-B414732B4660}" type="presParOf" srcId="{607E676B-9CFA-4186-B9D5-FBC1B4F771D2}" destId="{03FCC394-A8EC-4395-A22F-8FEEAABB8445}" srcOrd="1" destOrd="0" presId="urn:microsoft.com/office/officeart/2005/8/layout/vList3"/>
    <dgm:cxn modelId="{83DEF8AA-C52F-4904-9D16-EB2E31580DC9}" type="presParOf" srcId="{607E676B-9CFA-4186-B9D5-FBC1B4F771D2}" destId="{D7347A5C-62C4-4177-99CC-0635449B8C00}" srcOrd="2" destOrd="0" presId="urn:microsoft.com/office/officeart/2005/8/layout/vList3"/>
    <dgm:cxn modelId="{E4592DF0-76CD-4B18-9BE4-8F358B193FE8}" type="presParOf" srcId="{D7347A5C-62C4-4177-99CC-0635449B8C00}" destId="{1E510332-9FEC-401F-8B91-46FB2539CF3F}" srcOrd="0" destOrd="0" presId="urn:microsoft.com/office/officeart/2005/8/layout/vList3"/>
    <dgm:cxn modelId="{AAC5836A-A5A3-457C-BEDB-E78DC22F9EAC}" type="presParOf" srcId="{D7347A5C-62C4-4177-99CC-0635449B8C00}" destId="{09EC856B-86F0-4D56-BEBF-E3412EDAEB65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E8B132E-32FF-4BA7-9EF4-08080E3A4A53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</dgm:pt>
    <dgm:pt modelId="{0898C5B4-5B8F-4D59-B5E8-03C2BE0907D2}">
      <dgm:prSet phldrT="[Text]"/>
      <dgm:spPr/>
      <dgm:t>
        <a:bodyPr/>
        <a:lstStyle/>
        <a:p>
          <a:r>
            <a:rPr lang="en-US" b="1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rPr>
            <a:t>Monitor</a:t>
          </a:r>
          <a:endParaRPr lang="en-US" dirty="0"/>
        </a:p>
      </dgm:t>
    </dgm:pt>
    <dgm:pt modelId="{06140FA0-871E-41FE-AF55-4E4A1633DFA1}" type="parTrans" cxnId="{AF869994-7529-4834-A8B6-49B223B7FC98}">
      <dgm:prSet/>
      <dgm:spPr/>
      <dgm:t>
        <a:bodyPr/>
        <a:lstStyle/>
        <a:p>
          <a:endParaRPr lang="en-US"/>
        </a:p>
      </dgm:t>
    </dgm:pt>
    <dgm:pt modelId="{101589F5-1EAC-4090-886A-85CB3C1EF298}" type="sibTrans" cxnId="{AF869994-7529-4834-A8B6-49B223B7FC98}">
      <dgm:prSet/>
      <dgm:spPr/>
      <dgm:t>
        <a:bodyPr/>
        <a:lstStyle/>
        <a:p>
          <a:endParaRPr lang="en-US"/>
        </a:p>
      </dgm:t>
    </dgm:pt>
    <dgm:pt modelId="{41986416-9EFE-4331-9283-35DA5BF42E86}">
      <dgm:prSet/>
      <dgm:spPr/>
      <dgm:t>
        <a:bodyPr/>
        <a:lstStyle/>
        <a:p>
          <a:r>
            <a:rPr lang="en-US" b="1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rPr>
            <a:t>Printer</a:t>
          </a:r>
          <a:endParaRPr lang="en-US" dirty="0"/>
        </a:p>
      </dgm:t>
    </dgm:pt>
    <dgm:pt modelId="{56D7C89D-4582-4335-9AF3-38F0C51D0F5A}" type="parTrans" cxnId="{9AD34670-91BD-434A-8075-A019A01863FF}">
      <dgm:prSet/>
      <dgm:spPr/>
      <dgm:t>
        <a:bodyPr/>
        <a:lstStyle/>
        <a:p>
          <a:endParaRPr lang="en-US"/>
        </a:p>
      </dgm:t>
    </dgm:pt>
    <dgm:pt modelId="{525C0A4F-2324-417F-86C5-F6B9A8689B88}" type="sibTrans" cxnId="{9AD34670-91BD-434A-8075-A019A01863FF}">
      <dgm:prSet/>
      <dgm:spPr/>
      <dgm:t>
        <a:bodyPr/>
        <a:lstStyle/>
        <a:p>
          <a:endParaRPr lang="en-US"/>
        </a:p>
      </dgm:t>
    </dgm:pt>
    <dgm:pt modelId="{607E676B-9CFA-4186-B9D5-FBC1B4F771D2}" type="pres">
      <dgm:prSet presAssocID="{3E8B132E-32FF-4BA7-9EF4-08080E3A4A53}" presName="linearFlow" presStyleCnt="0">
        <dgm:presLayoutVars>
          <dgm:dir/>
          <dgm:resizeHandles val="exact"/>
        </dgm:presLayoutVars>
      </dgm:prSet>
      <dgm:spPr/>
    </dgm:pt>
    <dgm:pt modelId="{DACDEA1E-ADDA-46DD-B544-1350FDC6ECE6}" type="pres">
      <dgm:prSet presAssocID="{0898C5B4-5B8F-4D59-B5E8-03C2BE0907D2}" presName="composite" presStyleCnt="0"/>
      <dgm:spPr/>
    </dgm:pt>
    <dgm:pt modelId="{C551177C-3272-4801-B372-541015169A07}" type="pres">
      <dgm:prSet presAssocID="{0898C5B4-5B8F-4D59-B5E8-03C2BE0907D2}" presName="imgShp" presStyleLbl="fgImgPlace1" presStyleIdx="0" presStyleCnt="2" custScaleX="100797" custLinFactNeighborX="-35153" custLinFactNeighborY="-7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1000" r="-11000"/>
          </a:stretch>
        </a:blipFill>
      </dgm:spPr>
      <dgm:t>
        <a:bodyPr/>
        <a:lstStyle/>
        <a:p>
          <a:endParaRPr lang="en-US"/>
        </a:p>
      </dgm:t>
    </dgm:pt>
    <dgm:pt modelId="{DF15E693-4A4B-430E-B235-BCD73C44CBF9}" type="pres">
      <dgm:prSet presAssocID="{0898C5B4-5B8F-4D59-B5E8-03C2BE0907D2}" presName="txShp" presStyleLbl="node1" presStyleIdx="0" presStyleCnt="2" custLinFactNeighborX="2307" custLinFactNeighborY="-138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3FCC394-A8EC-4395-A22F-8FEEAABB8445}" type="pres">
      <dgm:prSet presAssocID="{101589F5-1EAC-4090-886A-85CB3C1EF298}" presName="spacing" presStyleCnt="0"/>
      <dgm:spPr/>
    </dgm:pt>
    <dgm:pt modelId="{D7347A5C-62C4-4177-99CC-0635449B8C00}" type="pres">
      <dgm:prSet presAssocID="{41986416-9EFE-4331-9283-35DA5BF42E86}" presName="composite" presStyleCnt="0"/>
      <dgm:spPr/>
    </dgm:pt>
    <dgm:pt modelId="{1E510332-9FEC-401F-8B91-46FB2539CF3F}" type="pres">
      <dgm:prSet presAssocID="{41986416-9EFE-4331-9283-35DA5BF42E86}" presName="imgShp" presStyleLbl="fgImgPlace1" presStyleIdx="1" presStyleCnt="2" custLinFactNeighborX="-41271" custLinFactNeighborY="-2766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2000" r="-22000"/>
          </a:stretch>
        </a:blipFill>
      </dgm:spPr>
    </dgm:pt>
    <dgm:pt modelId="{09EC856B-86F0-4D56-BEBF-E3412EDAEB65}" type="pres">
      <dgm:prSet presAssocID="{41986416-9EFE-4331-9283-35DA5BF42E86}" presName="tx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FE5072E-B67D-4B81-9EE7-AF9DE813781E}" type="presOf" srcId="{0898C5B4-5B8F-4D59-B5E8-03C2BE0907D2}" destId="{DF15E693-4A4B-430E-B235-BCD73C44CBF9}" srcOrd="0" destOrd="0" presId="urn:microsoft.com/office/officeart/2005/8/layout/vList3"/>
    <dgm:cxn modelId="{9AD34670-91BD-434A-8075-A019A01863FF}" srcId="{3E8B132E-32FF-4BA7-9EF4-08080E3A4A53}" destId="{41986416-9EFE-4331-9283-35DA5BF42E86}" srcOrd="1" destOrd="0" parTransId="{56D7C89D-4582-4335-9AF3-38F0C51D0F5A}" sibTransId="{525C0A4F-2324-417F-86C5-F6B9A8689B88}"/>
    <dgm:cxn modelId="{33C87B1B-851A-4AC9-B4BD-8A8C28A470CD}" type="presOf" srcId="{3E8B132E-32FF-4BA7-9EF4-08080E3A4A53}" destId="{607E676B-9CFA-4186-B9D5-FBC1B4F771D2}" srcOrd="0" destOrd="0" presId="urn:microsoft.com/office/officeart/2005/8/layout/vList3"/>
    <dgm:cxn modelId="{AF869994-7529-4834-A8B6-49B223B7FC98}" srcId="{3E8B132E-32FF-4BA7-9EF4-08080E3A4A53}" destId="{0898C5B4-5B8F-4D59-B5E8-03C2BE0907D2}" srcOrd="0" destOrd="0" parTransId="{06140FA0-871E-41FE-AF55-4E4A1633DFA1}" sibTransId="{101589F5-1EAC-4090-886A-85CB3C1EF298}"/>
    <dgm:cxn modelId="{BCA29BCC-533F-4A9D-81D0-CDE2355C9271}" type="presOf" srcId="{41986416-9EFE-4331-9283-35DA5BF42E86}" destId="{09EC856B-86F0-4D56-BEBF-E3412EDAEB65}" srcOrd="0" destOrd="0" presId="urn:microsoft.com/office/officeart/2005/8/layout/vList3"/>
    <dgm:cxn modelId="{4134EEFD-EFFC-4595-9798-A52E7B27A7E8}" type="presParOf" srcId="{607E676B-9CFA-4186-B9D5-FBC1B4F771D2}" destId="{DACDEA1E-ADDA-46DD-B544-1350FDC6ECE6}" srcOrd="0" destOrd="0" presId="urn:microsoft.com/office/officeart/2005/8/layout/vList3"/>
    <dgm:cxn modelId="{F17D3FB3-98A9-49A1-9141-FAEF73BB8B61}" type="presParOf" srcId="{DACDEA1E-ADDA-46DD-B544-1350FDC6ECE6}" destId="{C551177C-3272-4801-B372-541015169A07}" srcOrd="0" destOrd="0" presId="urn:microsoft.com/office/officeart/2005/8/layout/vList3"/>
    <dgm:cxn modelId="{EBCAFE0B-2DAA-407F-9EE6-37F220BE66FF}" type="presParOf" srcId="{DACDEA1E-ADDA-46DD-B544-1350FDC6ECE6}" destId="{DF15E693-4A4B-430E-B235-BCD73C44CBF9}" srcOrd="1" destOrd="0" presId="urn:microsoft.com/office/officeart/2005/8/layout/vList3"/>
    <dgm:cxn modelId="{D3728ED8-DBA8-42F3-AAB8-1C8B664837F1}" type="presParOf" srcId="{607E676B-9CFA-4186-B9D5-FBC1B4F771D2}" destId="{03FCC394-A8EC-4395-A22F-8FEEAABB8445}" srcOrd="1" destOrd="0" presId="urn:microsoft.com/office/officeart/2005/8/layout/vList3"/>
    <dgm:cxn modelId="{8F43F73E-9DEF-419D-A940-CE1F29888761}" type="presParOf" srcId="{607E676B-9CFA-4186-B9D5-FBC1B4F771D2}" destId="{D7347A5C-62C4-4177-99CC-0635449B8C00}" srcOrd="2" destOrd="0" presId="urn:microsoft.com/office/officeart/2005/8/layout/vList3"/>
    <dgm:cxn modelId="{AB9ED9A0-5512-4FE1-98B1-59EC47EDC342}" type="presParOf" srcId="{D7347A5C-62C4-4177-99CC-0635449B8C00}" destId="{1E510332-9FEC-401F-8B91-46FB2539CF3F}" srcOrd="0" destOrd="0" presId="urn:microsoft.com/office/officeart/2005/8/layout/vList3"/>
    <dgm:cxn modelId="{407F4B60-0230-43EE-8660-666B41F21D38}" type="presParOf" srcId="{D7347A5C-62C4-4177-99CC-0635449B8C00}" destId="{09EC856B-86F0-4D56-BEBF-E3412EDAEB65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257D2A-D33A-4C01-B55E-24E0D1AE90E0}" type="datetimeFigureOut">
              <a:rPr lang="en-US" smtClean="0"/>
              <a:t>6/9/2021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0E0951-3B1D-47FE-89A9-537A30CDC0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2760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0E0951-3B1D-47FE-89A9-537A30CDC0A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7047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0E0951-3B1D-47FE-89A9-537A30CDC0A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5713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61EE3-C1BC-41EB-B23E-D2DC6FCFD361}" type="datetime1">
              <a:rPr lang="en-US" smtClean="0"/>
              <a:t>6/9/2021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9318C-E4A4-42E9-A8F9-73BD44C691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8384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C0090-7E76-440B-B2A8-08CC49114CA7}" type="datetime1">
              <a:rPr lang="en-US" smtClean="0"/>
              <a:t>6/9/2021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9318C-E4A4-42E9-A8F9-73BD44C691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136453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C0090-7E76-440B-B2A8-08CC49114CA7}" type="datetime1">
              <a:rPr lang="en-US" smtClean="0"/>
              <a:t>6/9/2021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9318C-E4A4-42E9-A8F9-73BD44C691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828581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C0090-7E76-440B-B2A8-08CC49114CA7}" type="datetime1">
              <a:rPr lang="en-US" smtClean="0"/>
              <a:t>6/9/2021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9318C-E4A4-42E9-A8F9-73BD44C691AF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56458172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C0090-7E76-440B-B2A8-08CC49114CA7}" type="datetime1">
              <a:rPr lang="en-US" smtClean="0"/>
              <a:t>6/9/2021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9318C-E4A4-42E9-A8F9-73BD44C691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760541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C0090-7E76-440B-B2A8-08CC49114CA7}" type="datetime1">
              <a:rPr lang="en-US" smtClean="0"/>
              <a:t>6/9/2021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9318C-E4A4-42E9-A8F9-73BD44C691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716996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C0090-7E76-440B-B2A8-08CC49114CA7}" type="datetime1">
              <a:rPr lang="en-US" smtClean="0"/>
              <a:t>6/9/2021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9318C-E4A4-42E9-A8F9-73BD44C691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9538006"/>
      </p:ext>
    </p:extLst>
  </p:cSld>
  <p:clrMapOvr>
    <a:masterClrMapping/>
  </p:clrMapOvr>
  <p:hf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B1CA5-FE9A-4ACE-92CA-BC1AED217F3B}" type="datetime1">
              <a:rPr lang="en-US" smtClean="0"/>
              <a:t>6/9/2021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9318C-E4A4-42E9-A8F9-73BD44C691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66982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B0168-58F8-4B05-8F82-CABE364D957D}" type="datetime1">
              <a:rPr lang="en-US" smtClean="0"/>
              <a:t>6/9/2021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9318C-E4A4-42E9-A8F9-73BD44C691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1831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D08F6-62AB-4CD4-AE94-5730B33E9D85}" type="datetime1">
              <a:rPr lang="en-US" smtClean="0"/>
              <a:t>6/9/2021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9318C-E4A4-42E9-A8F9-73BD44C691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6842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9F68C-F71E-46D1-9C9E-39BCB7B48EDC}" type="datetime1">
              <a:rPr lang="en-US" smtClean="0"/>
              <a:t>6/9/2021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9318C-E4A4-42E9-A8F9-73BD44C691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8230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3867C-BE0C-41D3-A124-2E415DE9346E}" type="datetime1">
              <a:rPr lang="en-US" smtClean="0"/>
              <a:t>6/9/2021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9318C-E4A4-42E9-A8F9-73BD44C691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607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C464F-9524-4E32-ACD2-0F3FF005646A}" type="datetime1">
              <a:rPr lang="en-US" smtClean="0"/>
              <a:t>6/9/2021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9318C-E4A4-42E9-A8F9-73BD44C691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23866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2B4B3-FFA1-46CE-BF23-4EFD4AA3B0E7}" type="datetime1">
              <a:rPr lang="en-US" smtClean="0"/>
              <a:t>6/9/2021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9318C-E4A4-42E9-A8F9-73BD44C691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5638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DA611-731E-4831-B744-78F8F0548F14}" type="datetime1">
              <a:rPr lang="en-US" smtClean="0"/>
              <a:t>6/9/2021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9318C-E4A4-42E9-A8F9-73BD44C691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69768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F1370-02AC-4157-9E5F-3EAFBF86A2FE}" type="datetime1">
              <a:rPr lang="en-US" smtClean="0"/>
              <a:t>6/9/2021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9318C-E4A4-42E9-A8F9-73BD44C691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632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2FEA1-88F1-4FF4-BF1A-749DC5F3514E}" type="datetime1">
              <a:rPr lang="en-US" smtClean="0"/>
              <a:t>6/9/2021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9318C-E4A4-42E9-A8F9-73BD44C691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8890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AFCC0090-7E76-440B-B2A8-08CC49114CA7}" type="datetime1">
              <a:rPr lang="en-US" smtClean="0"/>
              <a:t>6/9/2021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A9318C-E4A4-42E9-A8F9-73BD44C691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69986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  <p:sldLayoutId id="2147483732" r:id="rId12"/>
    <p:sldLayoutId id="2147483733" r:id="rId13"/>
    <p:sldLayoutId id="2147483734" r:id="rId14"/>
    <p:sldLayoutId id="2147483735" r:id="rId15"/>
    <p:sldLayoutId id="2147483736" r:id="rId16"/>
    <p:sldLayoutId id="2147483737" r:id="rId17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g"/><Relationship Id="rId4" Type="http://schemas.openxmlformats.org/officeDocument/2006/relationships/image" Target="../media/image7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82000"/>
            <a:duotone>
              <a:schemeClr val="bg2">
                <a:shade val="69000"/>
                <a:hueMod val="108000"/>
                <a:satMod val="164000"/>
                <a:lumMod val="74000"/>
              </a:schemeClr>
              <a:schemeClr val="bg2">
                <a:tint val="96000"/>
                <a:hueMod val="88000"/>
                <a:satMod val="140000"/>
                <a:lumMod val="132000"/>
              </a:schemeClr>
            </a:duotone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08738" y="3329347"/>
            <a:ext cx="6797494" cy="1938992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>
                <a:solidFill>
                  <a:schemeClr val="accent3"/>
                </a:solidFill>
              </a:rPr>
              <a:t>Welcome to My Class</a:t>
            </a:r>
            <a:endParaRPr lang="en-US" sz="6000" b="1" dirty="0">
              <a:solidFill>
                <a:schemeClr val="accent3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9318C-E4A4-42E9-A8F9-73BD44C691AF}" type="slidenum">
              <a:rPr lang="en-US" smtClean="0"/>
              <a:t>1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9962" y="165954"/>
            <a:ext cx="6666270" cy="29523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137036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9318C-E4A4-42E9-A8F9-73BD44C691AF}" type="slidenum">
              <a:rPr lang="en-US" smtClean="0"/>
              <a:t>10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2039815" y="707263"/>
            <a:ext cx="8346831" cy="1015663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 rtlCol="0">
            <a:spAutoFit/>
          </a:bodyPr>
          <a:lstStyle/>
          <a:p>
            <a:r>
              <a:rPr lang="en-US" sz="6000" b="1" dirty="0" smtClean="0">
                <a:solidFill>
                  <a:schemeClr val="accent3">
                    <a:lumMod val="75000"/>
                  </a:schemeClr>
                </a:solidFill>
              </a:rPr>
              <a:t>Output Devise </a:t>
            </a:r>
            <a:r>
              <a:rPr lang="en-US" sz="6000" b="1" dirty="0" err="1" smtClean="0">
                <a:solidFill>
                  <a:schemeClr val="accent3">
                    <a:lumMod val="75000"/>
                  </a:schemeClr>
                </a:solidFill>
              </a:rPr>
              <a:t>এর</a:t>
            </a:r>
            <a:r>
              <a:rPr lang="en-US" sz="6000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6000" b="1" dirty="0" err="1" smtClean="0">
                <a:solidFill>
                  <a:schemeClr val="accent3">
                    <a:lumMod val="75000"/>
                  </a:schemeClr>
                </a:solidFill>
              </a:rPr>
              <a:t>নাম</a:t>
            </a:r>
            <a:endParaRPr lang="en-US" sz="60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480647" y="679572"/>
            <a:ext cx="1488831" cy="104335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2512902280"/>
              </p:ext>
            </p:extLst>
          </p:nvPr>
        </p:nvGraphicFramePr>
        <p:xfrm>
          <a:off x="1969478" y="2161309"/>
          <a:ext cx="8837067" cy="43641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918643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Graphic spid="7" grpId="0">
        <p:bldAsOne/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9318C-E4A4-42E9-A8F9-73BD44C691AF}" type="slidenum">
              <a:rPr lang="en-US" smtClean="0"/>
              <a:t>11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356338" y="679572"/>
            <a:ext cx="3458308" cy="1015663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 rtlCol="0">
            <a:spAutoFit/>
          </a:bodyPr>
          <a:lstStyle/>
          <a:p>
            <a:r>
              <a:rPr lang="en-US" sz="6000" b="1" dirty="0" smtClean="0">
                <a:solidFill>
                  <a:schemeClr val="accent2">
                    <a:lumMod val="75000"/>
                  </a:schemeClr>
                </a:solidFill>
              </a:rPr>
              <a:t>Monitor</a:t>
            </a:r>
            <a:endParaRPr lang="en-US" sz="60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8" name="Right Arrow 7"/>
          <p:cNvSpPr/>
          <p:nvPr/>
        </p:nvSpPr>
        <p:spPr>
          <a:xfrm>
            <a:off x="668215" y="679572"/>
            <a:ext cx="1488831" cy="104335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7631" y="2461848"/>
            <a:ext cx="4807523" cy="347003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42830" y="1996260"/>
            <a:ext cx="6295291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s-IN" sz="4000" b="1" dirty="0">
                <a:latin typeface="SumeshwariMJ" pitchFamily="2" charset="0"/>
              </a:rPr>
              <a:t>টেলিভিশনের মত দেখতে কম্পিউটার ব্যবস্থার অংশটিকে মনিটর বলা হয়। মনিটরের কাজ হলো লেখা ও ছবি দেখানো। মনিটরকে ভিজুয়্যাল ডিসপ্লে ইউনিটও বলা হয়।</a:t>
            </a:r>
            <a:endParaRPr lang="en-US" sz="4000" b="1" dirty="0">
              <a:latin typeface="Sumeshwari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0104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9318C-E4A4-42E9-A8F9-73BD44C691AF}" type="slidenum">
              <a:rPr lang="en-US" smtClean="0"/>
              <a:t>12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758461" y="679572"/>
            <a:ext cx="2708032" cy="1015663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6000" b="1" dirty="0" smtClean="0"/>
              <a:t>Printer</a:t>
            </a:r>
            <a:endParaRPr lang="en-US" sz="6000" b="1" dirty="0"/>
          </a:p>
        </p:txBody>
      </p:sp>
      <p:sp>
        <p:nvSpPr>
          <p:cNvPr id="5" name="Right Arrow 4"/>
          <p:cNvSpPr/>
          <p:nvPr/>
        </p:nvSpPr>
        <p:spPr>
          <a:xfrm>
            <a:off x="492369" y="762000"/>
            <a:ext cx="1125416" cy="8323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4873" y="2016369"/>
            <a:ext cx="6072179" cy="4243753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403877" y="2016369"/>
            <a:ext cx="443359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s-IN" sz="3600" b="1" dirty="0">
                <a:latin typeface="arial" panose="020B0604020202020204" pitchFamily="34" charset="0"/>
              </a:rPr>
              <a:t>প্রিন্টার হল একটি পেরিফেরাল যন্ত্র। যা মানুষের বোধগম্য গ্রাফ, ছবি, শব্দ, লেখা কাগজে (সাধারণত) ছাপায়।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9292535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80000"/>
            <a:duotone>
              <a:schemeClr val="bg2">
                <a:shade val="69000"/>
                <a:hueMod val="108000"/>
                <a:satMod val="164000"/>
                <a:lumMod val="74000"/>
              </a:schemeClr>
              <a:schemeClr val="bg2">
                <a:tint val="96000"/>
                <a:hueMod val="88000"/>
                <a:satMod val="140000"/>
                <a:lumMod val="132000"/>
              </a:schemeClr>
            </a:duotone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9318C-E4A4-42E9-A8F9-73BD44C691AF}" type="slidenum">
              <a:rPr lang="en-US" smtClean="0"/>
              <a:t>13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758460" y="679572"/>
            <a:ext cx="4494856" cy="1015663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6000" dirty="0" err="1" smtClean="0"/>
              <a:t>দলীয়</a:t>
            </a:r>
            <a:r>
              <a:rPr lang="en-US" sz="6000" dirty="0" smtClean="0"/>
              <a:t> </a:t>
            </a:r>
            <a:r>
              <a:rPr lang="en-US" sz="6000" dirty="0" err="1" smtClean="0"/>
              <a:t>কাজ</a:t>
            </a:r>
            <a:endParaRPr lang="en-US" sz="6000" b="1" dirty="0"/>
          </a:p>
        </p:txBody>
      </p:sp>
      <p:sp>
        <p:nvSpPr>
          <p:cNvPr id="4" name="Right Arrow 3"/>
          <p:cNvSpPr/>
          <p:nvPr/>
        </p:nvSpPr>
        <p:spPr>
          <a:xfrm>
            <a:off x="492369" y="762000"/>
            <a:ext cx="1125416" cy="8323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113315" y="2258644"/>
            <a:ext cx="9888983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>
              <a:defRPr/>
            </a:pPr>
            <a:r>
              <a:rPr lang="en-US" sz="5400" b="1" dirty="0" smtClean="0">
                <a:latin typeface="ArhialkhanMJ" pitchFamily="2" charset="0"/>
              </a:rPr>
              <a:t>২টি </a:t>
            </a:r>
            <a:r>
              <a:rPr lang="en-US" sz="5400" b="1" dirty="0" err="1" smtClean="0">
                <a:latin typeface="ArhialkhanMJ" pitchFamily="2" charset="0"/>
              </a:rPr>
              <a:t>ইনপুট</a:t>
            </a:r>
            <a:r>
              <a:rPr lang="en-US" sz="5400" b="1" dirty="0" smtClean="0">
                <a:latin typeface="ArhialkhanMJ" pitchFamily="2" charset="0"/>
              </a:rPr>
              <a:t> </a:t>
            </a:r>
            <a:r>
              <a:rPr lang="en-US" sz="5400" b="1" dirty="0" err="1">
                <a:latin typeface="ArhialkhanMJ" pitchFamily="2" charset="0"/>
              </a:rPr>
              <a:t>ডিভাইস</a:t>
            </a:r>
            <a:r>
              <a:rPr lang="en-US" sz="5400" b="1" dirty="0">
                <a:latin typeface="ArhialkhanMJ" pitchFamily="2" charset="0"/>
              </a:rPr>
              <a:t> </a:t>
            </a:r>
            <a:r>
              <a:rPr lang="en-US" sz="5400" b="1" dirty="0" err="1" smtClean="0">
                <a:latin typeface="ArhialkhanMJ" pitchFamily="2" charset="0"/>
              </a:rPr>
              <a:t>এবং</a:t>
            </a:r>
            <a:r>
              <a:rPr lang="en-US" sz="5400" b="1" dirty="0" smtClean="0">
                <a:latin typeface="ArhialkhanMJ" pitchFamily="2" charset="0"/>
              </a:rPr>
              <a:t> </a:t>
            </a:r>
            <a:r>
              <a:rPr lang="en-US" sz="5400" b="1" dirty="0">
                <a:latin typeface="ArhialkhanMJ" pitchFamily="2" charset="0"/>
              </a:rPr>
              <a:t>২টি </a:t>
            </a:r>
            <a:r>
              <a:rPr lang="en-US" sz="5400" b="1" dirty="0" err="1" smtClean="0">
                <a:latin typeface="ArhialkhanMJ" pitchFamily="2" charset="0"/>
              </a:rPr>
              <a:t>আউটপুট</a:t>
            </a:r>
            <a:r>
              <a:rPr lang="en-US" sz="5400" b="1" dirty="0" smtClean="0">
                <a:latin typeface="ArhialkhanMJ" pitchFamily="2" charset="0"/>
              </a:rPr>
              <a:t> </a:t>
            </a:r>
            <a:r>
              <a:rPr lang="en-US" sz="5400" b="1" dirty="0" err="1">
                <a:latin typeface="ArhialkhanMJ" pitchFamily="2" charset="0"/>
              </a:rPr>
              <a:t>ডিভাইস</a:t>
            </a:r>
            <a:r>
              <a:rPr lang="en-US" sz="5400" b="1" dirty="0">
                <a:latin typeface="ArhialkhanMJ" pitchFamily="2" charset="0"/>
              </a:rPr>
              <a:t> </a:t>
            </a:r>
            <a:r>
              <a:rPr lang="en-US" sz="5400" b="1" dirty="0" err="1">
                <a:latin typeface="ArhialkhanMJ" pitchFamily="2" charset="0"/>
              </a:rPr>
              <a:t>এর</a:t>
            </a:r>
            <a:r>
              <a:rPr lang="en-US" sz="5400" b="1" dirty="0">
                <a:latin typeface="ArhialkhanMJ" pitchFamily="2" charset="0"/>
              </a:rPr>
              <a:t> </a:t>
            </a:r>
            <a:r>
              <a:rPr lang="en-US" sz="5400" b="1" dirty="0" err="1">
                <a:latin typeface="ArhialkhanMJ" pitchFamily="2" charset="0"/>
              </a:rPr>
              <a:t>নাম</a:t>
            </a:r>
            <a:r>
              <a:rPr lang="en-US" sz="5400" b="1" dirty="0">
                <a:latin typeface="ArhialkhanMJ" pitchFamily="2" charset="0"/>
              </a:rPr>
              <a:t> </a:t>
            </a:r>
            <a:r>
              <a:rPr lang="en-US" sz="5400" b="1" dirty="0" err="1" smtClean="0">
                <a:latin typeface="ArhialkhanMJ" pitchFamily="2" charset="0"/>
              </a:rPr>
              <a:t>লিখ</a:t>
            </a:r>
            <a:r>
              <a:rPr lang="en-US" sz="5400" b="1" dirty="0" smtClean="0">
                <a:latin typeface="ArhialkhanMJ" pitchFamily="2" charset="0"/>
              </a:rPr>
              <a:t>।</a:t>
            </a:r>
            <a:endParaRPr lang="en-US" sz="5400" b="1" dirty="0">
              <a:latin typeface="Arhialkhan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653887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9318C-E4A4-42E9-A8F9-73BD44C691AF}" type="slidenum">
              <a:rPr lang="en-US" smtClean="0"/>
              <a:t>14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758460" y="679572"/>
            <a:ext cx="3423139" cy="1015663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as-IN" sz="6000" dirty="0"/>
              <a:t>মূল্যায়ন</a:t>
            </a:r>
            <a:endParaRPr lang="en-US" sz="6000" b="1" dirty="0"/>
          </a:p>
        </p:txBody>
      </p:sp>
      <p:sp>
        <p:nvSpPr>
          <p:cNvPr id="5" name="Right Arrow 4"/>
          <p:cNvSpPr/>
          <p:nvPr/>
        </p:nvSpPr>
        <p:spPr>
          <a:xfrm>
            <a:off x="492369" y="762000"/>
            <a:ext cx="1125416" cy="8323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172307" y="2317636"/>
            <a:ext cx="90747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latin typeface="Arial Rounded MT Bold" panose="020F0704030504030204" pitchFamily="34" charset="0"/>
              </a:rPr>
              <a:t>1.  Monitor </a:t>
            </a:r>
            <a:r>
              <a:rPr lang="en-US" sz="4000" b="1" dirty="0" err="1" smtClean="0">
                <a:latin typeface="Arial Rounded MT Bold" panose="020F0704030504030204" pitchFamily="34" charset="0"/>
              </a:rPr>
              <a:t>কি</a:t>
            </a:r>
            <a:r>
              <a:rPr lang="en-US" sz="4000" b="1" dirty="0" smtClean="0">
                <a:latin typeface="Arial Rounded MT Bold" panose="020F0704030504030204" pitchFamily="34" charset="0"/>
              </a:rPr>
              <a:t> </a:t>
            </a:r>
            <a:r>
              <a:rPr lang="en-US" sz="4000" b="1" dirty="0" err="1" smtClean="0">
                <a:latin typeface="Arial Rounded MT Bold" panose="020F0704030504030204" pitchFamily="34" charset="0"/>
              </a:rPr>
              <a:t>ধরনের</a:t>
            </a:r>
            <a:r>
              <a:rPr lang="en-US" sz="4000" b="1" dirty="0" smtClean="0">
                <a:latin typeface="Arial Rounded MT Bold" panose="020F0704030504030204" pitchFamily="34" charset="0"/>
              </a:rPr>
              <a:t> </a:t>
            </a:r>
            <a:r>
              <a:rPr lang="en-US" sz="4000" b="1" dirty="0" err="1">
                <a:latin typeface="Arial Rounded MT Bold" panose="020F0704030504030204" pitchFamily="34" charset="0"/>
              </a:rPr>
              <a:t>ডিভাইস</a:t>
            </a:r>
            <a:r>
              <a:rPr lang="en-US" sz="4000" b="1" dirty="0">
                <a:latin typeface="Arial Rounded MT Bold" panose="020F0704030504030204" pitchFamily="34" charset="0"/>
              </a:rPr>
              <a:t> </a:t>
            </a:r>
            <a:r>
              <a:rPr lang="en-US" sz="4000" b="1" dirty="0" smtClean="0">
                <a:latin typeface="Arial Rounded MT Bold" panose="020F0704030504030204" pitchFamily="34" charset="0"/>
              </a:rPr>
              <a:t>?</a:t>
            </a:r>
            <a:endParaRPr lang="en-US" sz="4000" b="1" dirty="0">
              <a:latin typeface="Arial Rounded MT Bold" panose="020F070403050403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60584" y="4091576"/>
            <a:ext cx="919195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Arial Rounded MT Bold" panose="020F0704030504030204" pitchFamily="34" charset="0"/>
              </a:rPr>
              <a:t>3</a:t>
            </a:r>
            <a:r>
              <a:rPr lang="en-US" sz="4000" b="1" dirty="0" smtClean="0">
                <a:latin typeface="Arial Rounded MT Bold" panose="020F0704030504030204" pitchFamily="34" charset="0"/>
              </a:rPr>
              <a:t>. Input  </a:t>
            </a:r>
            <a:r>
              <a:rPr lang="en-US" sz="4000" b="1" dirty="0" err="1">
                <a:latin typeface="Arial Rounded MT Bold" panose="020F0704030504030204" pitchFamily="34" charset="0"/>
              </a:rPr>
              <a:t>ডিভাইস</a:t>
            </a:r>
            <a:r>
              <a:rPr lang="en-US" sz="4000" b="1" dirty="0">
                <a:latin typeface="Arial Rounded MT Bold" panose="020F0704030504030204" pitchFamily="34" charset="0"/>
              </a:rPr>
              <a:t> </a:t>
            </a:r>
            <a:r>
              <a:rPr lang="en-US" sz="4000" b="1" dirty="0" smtClean="0">
                <a:latin typeface="Arial Rounded MT Bold" panose="020F0704030504030204" pitchFamily="34" charset="0"/>
              </a:rPr>
              <a:t> </a:t>
            </a:r>
            <a:r>
              <a:rPr lang="en-US" sz="4000" b="1" dirty="0" err="1" smtClean="0">
                <a:latin typeface="Arial Rounded MT Bold" panose="020F0704030504030204" pitchFamily="34" charset="0"/>
              </a:rPr>
              <a:t>কাকে</a:t>
            </a:r>
            <a:r>
              <a:rPr lang="en-US" sz="4000" b="1" dirty="0" smtClean="0">
                <a:latin typeface="Arial Rounded MT Bold" panose="020F0704030504030204" pitchFamily="34" charset="0"/>
              </a:rPr>
              <a:t> </a:t>
            </a:r>
            <a:r>
              <a:rPr lang="en-US" sz="4000" b="1" dirty="0" err="1" smtClean="0">
                <a:latin typeface="Arial Rounded MT Bold" panose="020F0704030504030204" pitchFamily="34" charset="0"/>
              </a:rPr>
              <a:t>বলে</a:t>
            </a:r>
            <a:r>
              <a:rPr lang="en-US" sz="4000" b="1" dirty="0" smtClean="0">
                <a:latin typeface="Arial Rounded MT Bold" panose="020F0704030504030204" pitchFamily="34" charset="0"/>
              </a:rPr>
              <a:t>?</a:t>
            </a:r>
            <a:endParaRPr lang="en-US" sz="4000" b="1" dirty="0">
              <a:latin typeface="Arial Rounded MT Bold" panose="020F070403050403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160583" y="4919950"/>
            <a:ext cx="919195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latin typeface="Arial Rounded MT Bold" panose="020F0704030504030204" pitchFamily="34" charset="0"/>
              </a:rPr>
              <a:t>4. Output </a:t>
            </a:r>
            <a:r>
              <a:rPr lang="en-US" sz="4000" b="1" dirty="0" err="1" smtClean="0">
                <a:latin typeface="Arial Rounded MT Bold" panose="020F0704030504030204" pitchFamily="34" charset="0"/>
              </a:rPr>
              <a:t>ডিভাইস</a:t>
            </a:r>
            <a:r>
              <a:rPr lang="en-US" sz="4000" b="1" dirty="0" smtClean="0">
                <a:latin typeface="Arial Rounded MT Bold" panose="020F0704030504030204" pitchFamily="34" charset="0"/>
              </a:rPr>
              <a:t>  </a:t>
            </a:r>
            <a:r>
              <a:rPr lang="en-US" sz="4000" b="1" dirty="0" err="1">
                <a:latin typeface="Arial Rounded MT Bold" panose="020F0704030504030204" pitchFamily="34" charset="0"/>
              </a:rPr>
              <a:t>কাকে</a:t>
            </a:r>
            <a:r>
              <a:rPr lang="en-US" sz="4000" b="1" dirty="0">
                <a:latin typeface="Arial Rounded MT Bold" panose="020F0704030504030204" pitchFamily="34" charset="0"/>
              </a:rPr>
              <a:t> </a:t>
            </a:r>
            <a:r>
              <a:rPr lang="en-US" sz="4000" b="1" dirty="0" err="1" smtClean="0">
                <a:latin typeface="Arial Rounded MT Bold" panose="020F0704030504030204" pitchFamily="34" charset="0"/>
              </a:rPr>
              <a:t>বলে</a:t>
            </a:r>
            <a:r>
              <a:rPr lang="en-US" sz="4000" b="1" dirty="0" smtClean="0">
                <a:latin typeface="Arial Rounded MT Bold" panose="020F0704030504030204" pitchFamily="34" charset="0"/>
              </a:rPr>
              <a:t>?</a:t>
            </a:r>
            <a:endParaRPr lang="en-US" sz="4000" b="1" dirty="0">
              <a:latin typeface="Arial Rounded MT Bold" panose="020F070403050403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160583" y="3263202"/>
            <a:ext cx="919195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latin typeface="Arial Rounded MT Bold" panose="020F0704030504030204" pitchFamily="34" charset="0"/>
              </a:rPr>
              <a:t>2. Keyboard </a:t>
            </a:r>
            <a:r>
              <a:rPr lang="en-US" sz="4000" b="1" dirty="0" err="1" smtClean="0">
                <a:latin typeface="Arial Rounded MT Bold" panose="020F0704030504030204" pitchFamily="34" charset="0"/>
              </a:rPr>
              <a:t>কি</a:t>
            </a:r>
            <a:r>
              <a:rPr lang="en-US" sz="4000" b="1" dirty="0" smtClean="0">
                <a:latin typeface="Arial Rounded MT Bold" panose="020F0704030504030204" pitchFamily="34" charset="0"/>
              </a:rPr>
              <a:t> </a:t>
            </a:r>
            <a:r>
              <a:rPr lang="en-US" sz="4000" b="1" dirty="0" err="1" smtClean="0">
                <a:latin typeface="Arial Rounded MT Bold" panose="020F0704030504030204" pitchFamily="34" charset="0"/>
              </a:rPr>
              <a:t>ধরনের</a:t>
            </a:r>
            <a:r>
              <a:rPr lang="en-US" sz="4000" b="1" dirty="0" smtClean="0">
                <a:latin typeface="Arial Rounded MT Bold" panose="020F0704030504030204" pitchFamily="34" charset="0"/>
              </a:rPr>
              <a:t> </a:t>
            </a:r>
            <a:r>
              <a:rPr lang="en-US" sz="4000" b="1" dirty="0" err="1">
                <a:latin typeface="Arial Rounded MT Bold" panose="020F0704030504030204" pitchFamily="34" charset="0"/>
              </a:rPr>
              <a:t>ডিভাইস</a:t>
            </a:r>
            <a:r>
              <a:rPr lang="en-US" sz="4000" b="1" dirty="0">
                <a:latin typeface="Arial Rounded MT Bold" panose="020F0704030504030204" pitchFamily="34" charset="0"/>
              </a:rPr>
              <a:t> </a:t>
            </a:r>
            <a:r>
              <a:rPr lang="en-US" sz="4000" b="1" dirty="0" smtClean="0">
                <a:latin typeface="Arial Rounded MT Bold" panose="020F0704030504030204" pitchFamily="34" charset="0"/>
              </a:rPr>
              <a:t>?</a:t>
            </a:r>
            <a:endParaRPr lang="en-US" sz="4000" b="1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7965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/>
      <p:bldP spid="8" grpId="0"/>
      <p:bldP spid="9" grpId="0"/>
      <p:bldP spid="1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9318C-E4A4-42E9-A8F9-73BD44C691AF}" type="slidenum">
              <a:rPr lang="en-US" smtClean="0"/>
              <a:t>15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2039815" y="707263"/>
            <a:ext cx="4384431" cy="1015663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 rtlCol="0">
            <a:spAutoFit/>
          </a:bodyPr>
          <a:lstStyle/>
          <a:p>
            <a:r>
              <a:rPr lang="en-US" sz="6000" b="1" dirty="0" smtClean="0">
                <a:solidFill>
                  <a:schemeClr val="accent3">
                    <a:lumMod val="75000"/>
                  </a:schemeClr>
                </a:solidFill>
              </a:rPr>
              <a:t>Homework</a:t>
            </a:r>
            <a:endParaRPr lang="en-US" sz="60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480647" y="679572"/>
            <a:ext cx="1488831" cy="104335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3689961"/>
              </p:ext>
            </p:extLst>
          </p:nvPr>
        </p:nvGraphicFramePr>
        <p:xfrm>
          <a:off x="1207477" y="2262554"/>
          <a:ext cx="10761785" cy="26212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24258"/>
                <a:gridCol w="9937527"/>
              </a:tblGrid>
              <a:tr h="803142">
                <a:tc>
                  <a:txBody>
                    <a:bodyPr/>
                    <a:lstStyle/>
                    <a:p>
                      <a:endParaRPr lang="en-US" sz="4000" b="1" dirty="0">
                        <a:latin typeface="Arhialkhan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4000" b="1" baseline="0" dirty="0" err="1" smtClean="0">
                          <a:solidFill>
                            <a:schemeClr val="tx1"/>
                          </a:solidFill>
                          <a:latin typeface="Arial Rounded MT Bold" panose="020F0704030504030204" pitchFamily="34" charset="0"/>
                        </a:rPr>
                        <a:t>ইনপুট</a:t>
                      </a:r>
                      <a:r>
                        <a:rPr lang="en-US" sz="4000" b="1" baseline="0" dirty="0" smtClean="0">
                          <a:solidFill>
                            <a:schemeClr val="tx1"/>
                          </a:solidFill>
                          <a:latin typeface="Arial Rounded MT Bold" panose="020F0704030504030204" pitchFamily="34" charset="0"/>
                        </a:rPr>
                        <a:t> </a:t>
                      </a:r>
                      <a:r>
                        <a:rPr lang="en-US" sz="4000" b="1" baseline="0" dirty="0" err="1" smtClean="0">
                          <a:solidFill>
                            <a:schemeClr val="tx1"/>
                          </a:solidFill>
                          <a:latin typeface="Arial Rounded MT Bold" panose="020F0704030504030204" pitchFamily="34" charset="0"/>
                        </a:rPr>
                        <a:t>ডিভাইস</a:t>
                      </a:r>
                      <a:r>
                        <a:rPr lang="en-US" sz="4000" b="1" baseline="0" dirty="0" smtClean="0">
                          <a:solidFill>
                            <a:schemeClr val="tx1"/>
                          </a:solidFill>
                          <a:latin typeface="Arial Rounded MT Bold" panose="020F0704030504030204" pitchFamily="34" charset="0"/>
                        </a:rPr>
                        <a:t> </a:t>
                      </a:r>
                      <a:r>
                        <a:rPr lang="en-US" sz="4000" b="1" baseline="0" dirty="0" err="1" smtClean="0">
                          <a:solidFill>
                            <a:schemeClr val="tx1"/>
                          </a:solidFill>
                          <a:latin typeface="Arial Rounded MT Bold" panose="020F0704030504030204" pitchFamily="34" charset="0"/>
                        </a:rPr>
                        <a:t>কি</a:t>
                      </a:r>
                      <a:r>
                        <a:rPr lang="en-US" sz="4000" b="1" baseline="0" dirty="0" smtClean="0">
                          <a:solidFill>
                            <a:schemeClr val="tx1"/>
                          </a:solidFill>
                          <a:latin typeface="Arial Rounded MT Bold" panose="020F0704030504030204" pitchFamily="34" charset="0"/>
                        </a:rPr>
                        <a:t> </a:t>
                      </a:r>
                      <a:r>
                        <a:rPr lang="en-US" sz="4000" b="1" baseline="0" dirty="0" err="1" smtClean="0">
                          <a:solidFill>
                            <a:schemeClr val="tx1"/>
                          </a:solidFill>
                          <a:latin typeface="Arial Rounded MT Bold" panose="020F0704030504030204" pitchFamily="34" charset="0"/>
                        </a:rPr>
                        <a:t>কাজে</a:t>
                      </a:r>
                      <a:r>
                        <a:rPr lang="en-US" sz="4000" b="1" baseline="0" dirty="0" smtClean="0">
                          <a:solidFill>
                            <a:schemeClr val="tx1"/>
                          </a:solidFill>
                          <a:latin typeface="Arial Rounded MT Bold" panose="020F0704030504030204" pitchFamily="34" charset="0"/>
                        </a:rPr>
                        <a:t> </a:t>
                      </a:r>
                      <a:r>
                        <a:rPr lang="en-US" sz="4000" b="1" baseline="0" dirty="0" err="1" smtClean="0">
                          <a:solidFill>
                            <a:schemeClr val="tx1"/>
                          </a:solidFill>
                          <a:latin typeface="Arial Rounded MT Bold" panose="020F0704030504030204" pitchFamily="34" charset="0"/>
                        </a:rPr>
                        <a:t>ব্যবহার</a:t>
                      </a:r>
                      <a:r>
                        <a:rPr lang="en-US" sz="4000" b="1" baseline="0" dirty="0" smtClean="0">
                          <a:solidFill>
                            <a:schemeClr val="tx1"/>
                          </a:solidFill>
                          <a:latin typeface="Arial Rounded MT Bold" panose="020F0704030504030204" pitchFamily="34" charset="0"/>
                        </a:rPr>
                        <a:t> </a:t>
                      </a:r>
                      <a:r>
                        <a:rPr lang="en-US" sz="4000" b="1" baseline="0" dirty="0" err="1" smtClean="0">
                          <a:solidFill>
                            <a:schemeClr val="tx1"/>
                          </a:solidFill>
                          <a:latin typeface="Arial Rounded MT Bold" panose="020F0704030504030204" pitchFamily="34" charset="0"/>
                        </a:rPr>
                        <a:t>করি</a:t>
                      </a:r>
                      <a:r>
                        <a:rPr lang="en-US" sz="4000" b="1" baseline="0" dirty="0" smtClean="0">
                          <a:solidFill>
                            <a:schemeClr val="tx1"/>
                          </a:solidFill>
                          <a:latin typeface="Arial Rounded MT Bold" panose="020F0704030504030204" pitchFamily="34" charset="0"/>
                        </a:rPr>
                        <a:t>?</a:t>
                      </a:r>
                    </a:p>
                    <a:p>
                      <a:pPr algn="l"/>
                      <a:endParaRPr lang="en-US" sz="4000" b="1" baseline="0" dirty="0" smtClean="0">
                        <a:solidFill>
                          <a:schemeClr val="tx1"/>
                        </a:solidFill>
                        <a:latin typeface="ArhialkhanMJ" pitchFamily="2" charset="0"/>
                      </a:endParaRPr>
                    </a:p>
                  </a:txBody>
                  <a:tcPr/>
                </a:tc>
              </a:tr>
              <a:tr h="802919">
                <a:tc>
                  <a:txBody>
                    <a:bodyPr/>
                    <a:lstStyle/>
                    <a:p>
                      <a:endParaRPr lang="en-US" sz="4000" b="1" dirty="0">
                        <a:latin typeface="Arhialkhan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4000" b="1" baseline="0" dirty="0" err="1" smtClean="0">
                          <a:solidFill>
                            <a:schemeClr val="tx1"/>
                          </a:solidFill>
                          <a:latin typeface="ArhialkhanMJ" pitchFamily="2" charset="0"/>
                        </a:rPr>
                        <a:t>আউটপুট</a:t>
                      </a:r>
                      <a:r>
                        <a:rPr lang="en-US" sz="4000" b="1" baseline="0" dirty="0" smtClean="0">
                          <a:solidFill>
                            <a:schemeClr val="tx1"/>
                          </a:solidFill>
                          <a:latin typeface="ArhialkhanMJ" pitchFamily="2" charset="0"/>
                        </a:rPr>
                        <a:t> </a:t>
                      </a:r>
                      <a:r>
                        <a:rPr lang="en-US" sz="4000" b="1" baseline="0" dirty="0" err="1" smtClean="0">
                          <a:solidFill>
                            <a:schemeClr val="tx1"/>
                          </a:solidFill>
                          <a:latin typeface="Arial Rounded MT Bold" panose="020F0704030504030204" pitchFamily="34" charset="0"/>
                        </a:rPr>
                        <a:t>ইনপুট</a:t>
                      </a:r>
                      <a:r>
                        <a:rPr lang="en-US" sz="4000" b="1" baseline="0" dirty="0" smtClean="0">
                          <a:solidFill>
                            <a:schemeClr val="tx1"/>
                          </a:solidFill>
                          <a:latin typeface="Arial Rounded MT Bold" panose="020F0704030504030204" pitchFamily="34" charset="0"/>
                        </a:rPr>
                        <a:t> </a:t>
                      </a:r>
                      <a:r>
                        <a:rPr lang="en-US" sz="4000" b="1" baseline="0" dirty="0" err="1" smtClean="0">
                          <a:solidFill>
                            <a:schemeClr val="tx1"/>
                          </a:solidFill>
                          <a:latin typeface="Arial Rounded MT Bold" panose="020F0704030504030204" pitchFamily="34" charset="0"/>
                        </a:rPr>
                        <a:t>ডিভাইস</a:t>
                      </a:r>
                      <a:r>
                        <a:rPr lang="en-US" sz="4000" b="1" baseline="0" dirty="0" smtClean="0">
                          <a:solidFill>
                            <a:schemeClr val="tx1"/>
                          </a:solidFill>
                          <a:latin typeface="Arial Rounded MT Bold" panose="020F0704030504030204" pitchFamily="34" charset="0"/>
                        </a:rPr>
                        <a:t> </a:t>
                      </a:r>
                      <a:r>
                        <a:rPr lang="en-US" sz="4000" b="1" baseline="0" dirty="0" err="1" smtClean="0">
                          <a:solidFill>
                            <a:schemeClr val="tx1"/>
                          </a:solidFill>
                          <a:latin typeface="Arial Rounded MT Bold" panose="020F0704030504030204" pitchFamily="34" charset="0"/>
                        </a:rPr>
                        <a:t>কি</a:t>
                      </a:r>
                      <a:r>
                        <a:rPr lang="en-US" sz="4000" b="1" baseline="0" dirty="0" smtClean="0">
                          <a:solidFill>
                            <a:schemeClr val="tx1"/>
                          </a:solidFill>
                          <a:latin typeface="Arial Rounded MT Bold" panose="020F0704030504030204" pitchFamily="34" charset="0"/>
                        </a:rPr>
                        <a:t> </a:t>
                      </a:r>
                      <a:r>
                        <a:rPr lang="en-US" sz="4000" b="1" baseline="0" dirty="0" err="1" smtClean="0">
                          <a:solidFill>
                            <a:schemeClr val="tx1"/>
                          </a:solidFill>
                          <a:latin typeface="Arial Rounded MT Bold" panose="020F0704030504030204" pitchFamily="34" charset="0"/>
                        </a:rPr>
                        <a:t>কাজে</a:t>
                      </a:r>
                      <a:r>
                        <a:rPr lang="en-US" sz="4000" b="1" baseline="0" dirty="0" smtClean="0">
                          <a:solidFill>
                            <a:schemeClr val="tx1"/>
                          </a:solidFill>
                          <a:latin typeface="Arial Rounded MT Bold" panose="020F0704030504030204" pitchFamily="34" charset="0"/>
                        </a:rPr>
                        <a:t> </a:t>
                      </a:r>
                      <a:r>
                        <a:rPr lang="en-US" sz="4000" b="1" baseline="0" dirty="0" err="1" smtClean="0">
                          <a:solidFill>
                            <a:schemeClr val="tx1"/>
                          </a:solidFill>
                          <a:latin typeface="Arial Rounded MT Bold" panose="020F0704030504030204" pitchFamily="34" charset="0"/>
                        </a:rPr>
                        <a:t>ব্যবহার</a:t>
                      </a:r>
                      <a:r>
                        <a:rPr lang="en-US" sz="4000" b="1" baseline="0" dirty="0" smtClean="0">
                          <a:solidFill>
                            <a:schemeClr val="tx1"/>
                          </a:solidFill>
                          <a:latin typeface="Arial Rounded MT Bold" panose="020F0704030504030204" pitchFamily="34" charset="0"/>
                        </a:rPr>
                        <a:t> </a:t>
                      </a:r>
                      <a:r>
                        <a:rPr lang="en-US" sz="4000" b="1" baseline="0" dirty="0" err="1" smtClean="0">
                          <a:solidFill>
                            <a:schemeClr val="tx1"/>
                          </a:solidFill>
                          <a:latin typeface="Arial Rounded MT Bold" panose="020F0704030504030204" pitchFamily="34" charset="0"/>
                        </a:rPr>
                        <a:t>করি</a:t>
                      </a:r>
                      <a:r>
                        <a:rPr lang="en-US" sz="4000" b="1" baseline="0" dirty="0" smtClean="0">
                          <a:solidFill>
                            <a:schemeClr val="tx1"/>
                          </a:solidFill>
                          <a:latin typeface="Arial Rounded MT Bold" panose="020F0704030504030204" pitchFamily="34" charset="0"/>
                        </a:rPr>
                        <a:t>?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6-Point Star 7"/>
          <p:cNvSpPr/>
          <p:nvPr/>
        </p:nvSpPr>
        <p:spPr>
          <a:xfrm>
            <a:off x="1336431" y="2297724"/>
            <a:ext cx="633047" cy="609600"/>
          </a:xfrm>
          <a:prstGeom prst="star6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6-Point Star 8"/>
          <p:cNvSpPr/>
          <p:nvPr/>
        </p:nvSpPr>
        <p:spPr>
          <a:xfrm>
            <a:off x="1262691" y="3552078"/>
            <a:ext cx="633047" cy="609600"/>
          </a:xfrm>
          <a:prstGeom prst="star6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1892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9318C-E4A4-42E9-A8F9-73BD44C691AF}" type="slidenum">
              <a:rPr lang="en-US" smtClean="0"/>
              <a:t>16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039815" y="636925"/>
            <a:ext cx="4384431" cy="1015663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 rtlCol="0">
            <a:spAutoFit/>
          </a:bodyPr>
          <a:lstStyle/>
          <a:p>
            <a:r>
              <a:rPr lang="en-US" sz="6000" b="1" dirty="0" smtClean="0">
                <a:solidFill>
                  <a:schemeClr val="accent3">
                    <a:lumMod val="75000"/>
                  </a:schemeClr>
                </a:solidFill>
              </a:rPr>
              <a:t>The End</a:t>
            </a:r>
            <a:endParaRPr lang="en-US" sz="60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7" name="Right Arrow 6"/>
          <p:cNvSpPr/>
          <p:nvPr/>
        </p:nvSpPr>
        <p:spPr>
          <a:xfrm>
            <a:off x="480647" y="609234"/>
            <a:ext cx="1488831" cy="104335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9815" y="1946030"/>
            <a:ext cx="8086316" cy="4548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9708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83000"/>
            <a:duotone>
              <a:schemeClr val="bg2">
                <a:shade val="69000"/>
                <a:hueMod val="108000"/>
                <a:satMod val="164000"/>
                <a:lumMod val="74000"/>
              </a:schemeClr>
              <a:schemeClr val="bg2">
                <a:tint val="96000"/>
                <a:hueMod val="88000"/>
                <a:satMod val="140000"/>
                <a:lumMod val="132000"/>
              </a:schemeClr>
            </a:duotone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20970" y="1192531"/>
            <a:ext cx="10386646" cy="2000548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8800" b="1" dirty="0" smtClean="0">
                <a:solidFill>
                  <a:schemeClr val="accent3"/>
                </a:solidFill>
              </a:rPr>
              <a:t>SSR Institute</a:t>
            </a:r>
          </a:p>
          <a:p>
            <a:pPr algn="ctr"/>
            <a:r>
              <a:rPr lang="en-US" sz="3600" b="1" dirty="0" smtClean="0">
                <a:solidFill>
                  <a:schemeClr val="accent3"/>
                </a:solidFill>
              </a:rPr>
              <a:t>         of technology and Management</a:t>
            </a:r>
            <a:endParaRPr lang="en-US" sz="3600" b="1" dirty="0">
              <a:solidFill>
                <a:schemeClr val="accent3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9318C-E4A4-42E9-A8F9-73BD44C691AF}" type="slidenum">
              <a:rPr lang="en-US" smtClean="0"/>
              <a:t>2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020970" y="3628787"/>
            <a:ext cx="10355565" cy="2677656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lvl="5" algn="ctr"/>
            <a:r>
              <a:rPr lang="en-US" sz="4000" b="1" dirty="0" smtClean="0">
                <a:solidFill>
                  <a:schemeClr val="accent3"/>
                </a:solidFill>
              </a:rPr>
              <a:t>Name: Taslima Akter</a:t>
            </a:r>
          </a:p>
          <a:p>
            <a:pPr lvl="5" algn="ctr"/>
            <a:r>
              <a:rPr lang="en-US" sz="3200" b="1" dirty="0" smtClean="0">
                <a:solidFill>
                  <a:schemeClr val="accent3"/>
                </a:solidFill>
              </a:rPr>
              <a:t>(Instructor)</a:t>
            </a:r>
          </a:p>
          <a:p>
            <a:pPr lvl="5" algn="ctr"/>
            <a:r>
              <a:rPr lang="en-US" sz="3200" b="1" dirty="0" smtClean="0">
                <a:solidFill>
                  <a:schemeClr val="accent3"/>
                </a:solidFill>
              </a:rPr>
              <a:t>Class: Diploma1st semester</a:t>
            </a:r>
          </a:p>
          <a:p>
            <a:pPr lvl="5" algn="ctr"/>
            <a:r>
              <a:rPr lang="en-US" sz="3200" b="1" dirty="0" smtClean="0">
                <a:solidFill>
                  <a:schemeClr val="accent3"/>
                </a:solidFill>
              </a:rPr>
              <a:t>Subject: Computer Application</a:t>
            </a:r>
          </a:p>
          <a:p>
            <a:pPr lvl="5" algn="ctr"/>
            <a:r>
              <a:rPr lang="en-US" sz="3200" b="1" dirty="0" smtClean="0">
                <a:solidFill>
                  <a:schemeClr val="accent3"/>
                </a:solidFill>
              </a:rPr>
              <a:t>Email: taslimassr@gmail.com</a:t>
            </a:r>
            <a:endParaRPr lang="en-US" sz="3200" b="1" dirty="0">
              <a:solidFill>
                <a:schemeClr val="accent3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970" y="1237821"/>
            <a:ext cx="1843548" cy="190996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022" y="3628787"/>
            <a:ext cx="2350477" cy="25989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482543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9318C-E4A4-42E9-A8F9-73BD44C691AF}" type="slidenum">
              <a:rPr lang="en-US" smtClean="0"/>
              <a:t>3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805356" y="1047230"/>
            <a:ext cx="8944706" cy="156966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 rtlCol="0">
            <a:spAutoFit/>
          </a:bodyPr>
          <a:lstStyle/>
          <a:p>
            <a:r>
              <a:rPr lang="en-US" sz="4800" b="1" dirty="0" err="1" smtClean="0">
                <a:solidFill>
                  <a:schemeClr val="accent3">
                    <a:lumMod val="75000"/>
                  </a:schemeClr>
                </a:solidFill>
              </a:rPr>
              <a:t>নিচে</a:t>
            </a:r>
            <a:r>
              <a:rPr lang="en-US" sz="4800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4800" b="1" dirty="0" err="1" smtClean="0">
                <a:solidFill>
                  <a:schemeClr val="accent3">
                    <a:lumMod val="75000"/>
                  </a:schemeClr>
                </a:solidFill>
              </a:rPr>
              <a:t>আমরা</a:t>
            </a:r>
            <a:r>
              <a:rPr lang="en-US" sz="4800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4800" b="1" dirty="0" err="1" smtClean="0">
                <a:solidFill>
                  <a:schemeClr val="accent3">
                    <a:lumMod val="75000"/>
                  </a:schemeClr>
                </a:solidFill>
              </a:rPr>
              <a:t>কিসের</a:t>
            </a:r>
            <a:r>
              <a:rPr lang="en-US" sz="4800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4800" b="1" dirty="0" err="1" smtClean="0">
                <a:solidFill>
                  <a:schemeClr val="accent3">
                    <a:lumMod val="75000"/>
                  </a:schemeClr>
                </a:solidFill>
              </a:rPr>
              <a:t>ছবি</a:t>
            </a:r>
            <a:r>
              <a:rPr lang="en-US" sz="4800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4800" b="1" dirty="0" err="1" smtClean="0">
                <a:solidFill>
                  <a:schemeClr val="accent3">
                    <a:lumMod val="75000"/>
                  </a:schemeClr>
                </a:solidFill>
              </a:rPr>
              <a:t>দেখতে</a:t>
            </a:r>
            <a:r>
              <a:rPr lang="en-US" sz="4800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4800" b="1" dirty="0" err="1" smtClean="0">
                <a:solidFill>
                  <a:schemeClr val="accent3">
                    <a:lumMod val="75000"/>
                  </a:schemeClr>
                </a:solidFill>
              </a:rPr>
              <a:t>পারছি</a:t>
            </a:r>
            <a:r>
              <a:rPr lang="en-US" sz="4800" b="1" dirty="0" smtClean="0">
                <a:solidFill>
                  <a:schemeClr val="accent3">
                    <a:lumMod val="75000"/>
                  </a:schemeClr>
                </a:solidFill>
              </a:rPr>
              <a:t>?</a:t>
            </a:r>
          </a:p>
        </p:txBody>
      </p:sp>
      <p:sp>
        <p:nvSpPr>
          <p:cNvPr id="4" name="Right Arrow 3"/>
          <p:cNvSpPr/>
          <p:nvPr/>
        </p:nvSpPr>
        <p:spPr>
          <a:xfrm>
            <a:off x="316525" y="1019539"/>
            <a:ext cx="1488831" cy="104335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1985" y="3474842"/>
            <a:ext cx="2750815" cy="254249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7161" y="3454326"/>
            <a:ext cx="2728478" cy="256301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449" y="3474843"/>
            <a:ext cx="4362366" cy="25424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223789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78000"/>
            <a:duotone>
              <a:schemeClr val="bg2">
                <a:shade val="69000"/>
                <a:hueMod val="108000"/>
                <a:satMod val="164000"/>
                <a:lumMod val="74000"/>
              </a:schemeClr>
              <a:schemeClr val="bg2">
                <a:tint val="96000"/>
                <a:hueMod val="88000"/>
                <a:satMod val="140000"/>
                <a:lumMod val="132000"/>
              </a:schemeClr>
            </a:duotone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9318C-E4A4-42E9-A8F9-73BD44C691AF}" type="slidenum">
              <a:rPr lang="en-US" smtClean="0"/>
              <a:t>4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2193066" y="1488994"/>
            <a:ext cx="715214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 smtClean="0">
                <a:solidFill>
                  <a:schemeClr val="accent3"/>
                </a:solidFill>
              </a:rPr>
              <a:t>Input Output Devices</a:t>
            </a:r>
            <a:endParaRPr lang="en-US" sz="8000" b="1" dirty="0">
              <a:solidFill>
                <a:schemeClr val="accent3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5745" y="4043539"/>
            <a:ext cx="3886781" cy="2761660"/>
          </a:xfrm>
          <a:prstGeom prst="rect">
            <a:avLst/>
          </a:prstGeom>
        </p:spPr>
      </p:pic>
      <p:sp>
        <p:nvSpPr>
          <p:cNvPr id="6" name="Right Arrow 5"/>
          <p:cNvSpPr/>
          <p:nvPr/>
        </p:nvSpPr>
        <p:spPr>
          <a:xfrm>
            <a:off x="499934" y="0"/>
            <a:ext cx="1793631" cy="151227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354318" y="182919"/>
            <a:ext cx="6829637" cy="1015663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 rtlCol="0">
            <a:spAutoFit/>
          </a:bodyPr>
          <a:lstStyle/>
          <a:p>
            <a:pPr algn="ctr"/>
            <a:r>
              <a:rPr lang="bn-IN" sz="6000" b="1" dirty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আজকের পাঠ</a:t>
            </a:r>
          </a:p>
        </p:txBody>
      </p:sp>
    </p:spTree>
    <p:extLst>
      <p:ext uri="{BB962C8B-B14F-4D97-AF65-F5344CB8AC3E}">
        <p14:creationId xmlns:p14="http://schemas.microsoft.com/office/powerpoint/2010/main" val="16541033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86000"/>
            <a:duotone>
              <a:schemeClr val="bg2">
                <a:shade val="69000"/>
                <a:hueMod val="108000"/>
                <a:satMod val="164000"/>
                <a:lumMod val="74000"/>
              </a:schemeClr>
              <a:schemeClr val="bg2">
                <a:tint val="96000"/>
                <a:hueMod val="88000"/>
                <a:satMod val="140000"/>
                <a:lumMod val="132000"/>
              </a:schemeClr>
            </a:duotone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9318C-E4A4-42E9-A8F9-73BD44C691AF}" type="slidenum">
              <a:rPr lang="en-US" smtClean="0"/>
              <a:t>5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391508" y="441796"/>
            <a:ext cx="4021016" cy="1015663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 rtlCol="0">
            <a:spAutoFit/>
          </a:bodyPr>
          <a:lstStyle/>
          <a:p>
            <a:r>
              <a:rPr lang="en-US" sz="6000" b="1" dirty="0" err="1">
                <a:solidFill>
                  <a:schemeClr val="accent2">
                    <a:lumMod val="75000"/>
                  </a:schemeClr>
                </a:solidFill>
              </a:rPr>
              <a:t>শিখনফল</a:t>
            </a:r>
            <a:endParaRPr lang="en-US" sz="60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8" name="Right Arrow 7"/>
          <p:cNvSpPr/>
          <p:nvPr/>
        </p:nvSpPr>
        <p:spPr>
          <a:xfrm>
            <a:off x="844061" y="414105"/>
            <a:ext cx="1488831" cy="104335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0207362"/>
              </p:ext>
            </p:extLst>
          </p:nvPr>
        </p:nvGraphicFramePr>
        <p:xfrm>
          <a:off x="206479" y="1666569"/>
          <a:ext cx="11621728" cy="510995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90123"/>
                <a:gridCol w="10731605"/>
              </a:tblGrid>
              <a:tr h="1087604">
                <a:tc>
                  <a:txBody>
                    <a:bodyPr/>
                    <a:lstStyle/>
                    <a:p>
                      <a:endParaRPr lang="en-US" sz="3600" b="1" dirty="0">
                        <a:latin typeface="Arhialkhan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3600" b="1" baseline="0" dirty="0" err="1" smtClean="0">
                          <a:solidFill>
                            <a:schemeClr val="tx1"/>
                          </a:solidFill>
                          <a:latin typeface="ArhialkhanMJ" pitchFamily="2" charset="0"/>
                        </a:rPr>
                        <a:t>ইনপুট</a:t>
                      </a:r>
                      <a:r>
                        <a:rPr lang="en-US" sz="3600" b="1" baseline="0" dirty="0" smtClean="0">
                          <a:solidFill>
                            <a:schemeClr val="tx1"/>
                          </a:solidFill>
                          <a:latin typeface="ArhialkhanMJ" pitchFamily="2" charset="0"/>
                        </a:rPr>
                        <a:t> , </a:t>
                      </a:r>
                      <a:r>
                        <a:rPr lang="en-US" sz="3600" b="1" baseline="0" dirty="0" err="1" smtClean="0">
                          <a:solidFill>
                            <a:schemeClr val="tx1"/>
                          </a:solidFill>
                          <a:latin typeface="ArhialkhanMJ" pitchFamily="2" charset="0"/>
                        </a:rPr>
                        <a:t>আউটপুট</a:t>
                      </a:r>
                      <a:r>
                        <a:rPr lang="en-US" sz="3600" b="1" baseline="0" dirty="0" smtClean="0">
                          <a:solidFill>
                            <a:schemeClr val="tx1"/>
                          </a:solidFill>
                          <a:latin typeface="ArhialkhanMJ" pitchFamily="2" charset="0"/>
                        </a:rPr>
                        <a:t> </a:t>
                      </a:r>
                      <a:r>
                        <a:rPr lang="en-US" sz="3600" b="1" baseline="0" dirty="0" err="1" smtClean="0">
                          <a:solidFill>
                            <a:schemeClr val="tx1"/>
                          </a:solidFill>
                          <a:latin typeface="ArhialkhanMJ" pitchFamily="2" charset="0"/>
                        </a:rPr>
                        <a:t>ডিভাইস</a:t>
                      </a:r>
                      <a:r>
                        <a:rPr lang="en-US" sz="3600" b="1" baseline="0" dirty="0" smtClean="0">
                          <a:solidFill>
                            <a:schemeClr val="tx1"/>
                          </a:solidFill>
                          <a:latin typeface="ArhialkhanMJ" pitchFamily="2" charset="0"/>
                        </a:rPr>
                        <a:t> </a:t>
                      </a:r>
                      <a:r>
                        <a:rPr lang="en-US" sz="3600" b="1" baseline="0" dirty="0" err="1" smtClean="0">
                          <a:solidFill>
                            <a:schemeClr val="tx1"/>
                          </a:solidFill>
                          <a:latin typeface="ArhialkhanMJ" pitchFamily="2" charset="0"/>
                        </a:rPr>
                        <a:t>কি</a:t>
                      </a:r>
                      <a:r>
                        <a:rPr lang="en-US" sz="3600" b="1" baseline="0" dirty="0" smtClean="0">
                          <a:solidFill>
                            <a:schemeClr val="tx1"/>
                          </a:solidFill>
                          <a:latin typeface="ArhialkhanMJ" pitchFamily="2" charset="0"/>
                        </a:rPr>
                        <a:t> </a:t>
                      </a:r>
                      <a:r>
                        <a:rPr lang="en-US" sz="3600" b="1" baseline="0" dirty="0" err="1" smtClean="0">
                          <a:solidFill>
                            <a:schemeClr val="tx1"/>
                          </a:solidFill>
                          <a:latin typeface="ArhialkhanMJ" pitchFamily="2" charset="0"/>
                        </a:rPr>
                        <a:t>তা</a:t>
                      </a:r>
                      <a:r>
                        <a:rPr lang="en-US" sz="3600" b="1" baseline="0" dirty="0" smtClean="0">
                          <a:solidFill>
                            <a:schemeClr val="tx1"/>
                          </a:solidFill>
                          <a:latin typeface="ArhialkhanMJ" pitchFamily="2" charset="0"/>
                        </a:rPr>
                        <a:t> </a:t>
                      </a:r>
                      <a:r>
                        <a:rPr lang="en-US" sz="3600" b="1" baseline="0" dirty="0" err="1" smtClean="0">
                          <a:solidFill>
                            <a:schemeClr val="tx1"/>
                          </a:solidFill>
                          <a:latin typeface="ArhialkhanMJ" pitchFamily="2" charset="0"/>
                        </a:rPr>
                        <a:t>বলতে</a:t>
                      </a:r>
                      <a:r>
                        <a:rPr lang="en-US" sz="3600" b="1" baseline="0" dirty="0" smtClean="0">
                          <a:solidFill>
                            <a:schemeClr val="tx1"/>
                          </a:solidFill>
                          <a:latin typeface="ArhialkhanMJ" pitchFamily="2" charset="0"/>
                        </a:rPr>
                        <a:t> </a:t>
                      </a:r>
                      <a:r>
                        <a:rPr lang="en-US" sz="3600" b="1" baseline="0" dirty="0" err="1" smtClean="0">
                          <a:solidFill>
                            <a:schemeClr val="tx1"/>
                          </a:solidFill>
                          <a:latin typeface="ArhialkhanMJ" pitchFamily="2" charset="0"/>
                        </a:rPr>
                        <a:t>পারবে</a:t>
                      </a:r>
                      <a:r>
                        <a:rPr lang="en-US" sz="3600" b="1" baseline="0" dirty="0" smtClean="0">
                          <a:solidFill>
                            <a:schemeClr val="tx1"/>
                          </a:solidFill>
                          <a:latin typeface="ArhialkhanMJ" pitchFamily="2" charset="0"/>
                        </a:rPr>
                        <a:t>।</a:t>
                      </a:r>
                    </a:p>
                  </a:txBody>
                  <a:tcPr/>
                </a:tc>
              </a:tr>
              <a:tr h="1192241">
                <a:tc>
                  <a:txBody>
                    <a:bodyPr/>
                    <a:lstStyle/>
                    <a:p>
                      <a:endParaRPr lang="en-US" sz="3600" b="1" dirty="0">
                        <a:latin typeface="Arhialkhan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b="1" baseline="0" dirty="0" err="1" smtClean="0">
                          <a:solidFill>
                            <a:schemeClr val="tx1"/>
                          </a:solidFill>
                          <a:latin typeface="ArhialkhanMJ" pitchFamily="2" charset="0"/>
                        </a:rPr>
                        <a:t>ইনপুট</a:t>
                      </a:r>
                      <a:r>
                        <a:rPr lang="en-US" sz="3600" b="1" baseline="0" dirty="0" smtClean="0">
                          <a:solidFill>
                            <a:schemeClr val="tx1"/>
                          </a:solidFill>
                          <a:latin typeface="ArhialkhanMJ" pitchFamily="2" charset="0"/>
                        </a:rPr>
                        <a:t> , </a:t>
                      </a:r>
                      <a:r>
                        <a:rPr lang="en-US" sz="3600" b="1" baseline="0" dirty="0" err="1" smtClean="0">
                          <a:solidFill>
                            <a:schemeClr val="tx1"/>
                          </a:solidFill>
                          <a:latin typeface="ArhialkhanMJ" pitchFamily="2" charset="0"/>
                        </a:rPr>
                        <a:t>আউটপুট</a:t>
                      </a:r>
                      <a:r>
                        <a:rPr lang="en-US" sz="3600" b="1" baseline="0" dirty="0" smtClean="0">
                          <a:solidFill>
                            <a:schemeClr val="tx1"/>
                          </a:solidFill>
                          <a:latin typeface="ArhialkhanMJ" pitchFamily="2" charset="0"/>
                        </a:rPr>
                        <a:t> </a:t>
                      </a:r>
                      <a:r>
                        <a:rPr lang="en-US" sz="3600" b="1" dirty="0" err="1" smtClean="0">
                          <a:solidFill>
                            <a:schemeClr val="tx1"/>
                          </a:solidFill>
                          <a:latin typeface="ArhialkhanMJ" pitchFamily="2" charset="0"/>
                        </a:rPr>
                        <a:t>ডিভাইসের</a:t>
                      </a:r>
                      <a:r>
                        <a:rPr lang="en-US" sz="3600" b="1" baseline="0" dirty="0" smtClean="0">
                          <a:solidFill>
                            <a:schemeClr val="tx1"/>
                          </a:solidFill>
                          <a:latin typeface="ArhialkhanMJ" pitchFamily="2" charset="0"/>
                        </a:rPr>
                        <a:t> </a:t>
                      </a:r>
                      <a:r>
                        <a:rPr lang="en-US" sz="3600" b="1" baseline="0" dirty="0" err="1" smtClean="0">
                          <a:solidFill>
                            <a:schemeClr val="tx1"/>
                          </a:solidFill>
                          <a:latin typeface="ArhialkhanMJ" pitchFamily="2" charset="0"/>
                        </a:rPr>
                        <a:t>কি</a:t>
                      </a:r>
                      <a:r>
                        <a:rPr lang="en-US" sz="3600" b="1" baseline="0" dirty="0" smtClean="0">
                          <a:solidFill>
                            <a:schemeClr val="tx1"/>
                          </a:solidFill>
                          <a:latin typeface="ArhialkhanMJ" pitchFamily="2" charset="0"/>
                        </a:rPr>
                        <a:t> </a:t>
                      </a:r>
                      <a:r>
                        <a:rPr lang="en-US" sz="3600" b="1" baseline="0" dirty="0" err="1" smtClean="0">
                          <a:solidFill>
                            <a:schemeClr val="tx1"/>
                          </a:solidFill>
                          <a:latin typeface="ArhialkhanMJ" pitchFamily="2" charset="0"/>
                        </a:rPr>
                        <a:t>কাজ</a:t>
                      </a:r>
                      <a:r>
                        <a:rPr lang="en-US" sz="3600" b="1" baseline="0" dirty="0" smtClean="0">
                          <a:solidFill>
                            <a:schemeClr val="tx1"/>
                          </a:solidFill>
                          <a:latin typeface="ArhialkhanMJ" pitchFamily="2" charset="0"/>
                        </a:rPr>
                        <a:t> </a:t>
                      </a:r>
                      <a:r>
                        <a:rPr lang="en-US" sz="3600" b="1" baseline="0" dirty="0" err="1" smtClean="0">
                          <a:solidFill>
                            <a:schemeClr val="tx1"/>
                          </a:solidFill>
                          <a:latin typeface="ArhialkhanMJ" pitchFamily="2" charset="0"/>
                        </a:rPr>
                        <a:t>তা</a:t>
                      </a:r>
                      <a:r>
                        <a:rPr lang="en-US" sz="3600" b="1" baseline="0" dirty="0" smtClean="0">
                          <a:solidFill>
                            <a:schemeClr val="tx1"/>
                          </a:solidFill>
                          <a:latin typeface="ArhialkhanMJ" pitchFamily="2" charset="0"/>
                        </a:rPr>
                        <a:t> </a:t>
                      </a:r>
                      <a:r>
                        <a:rPr lang="en-US" sz="3600" b="1" baseline="0" dirty="0" err="1" smtClean="0">
                          <a:solidFill>
                            <a:schemeClr val="tx1"/>
                          </a:solidFill>
                          <a:latin typeface="ArhialkhanMJ" pitchFamily="2" charset="0"/>
                        </a:rPr>
                        <a:t>বলতে</a:t>
                      </a:r>
                      <a:r>
                        <a:rPr lang="en-US" sz="3600" b="1" baseline="0" dirty="0" smtClean="0">
                          <a:solidFill>
                            <a:schemeClr val="tx1"/>
                          </a:solidFill>
                          <a:latin typeface="ArhialkhanMJ" pitchFamily="2" charset="0"/>
                        </a:rPr>
                        <a:t>, </a:t>
                      </a:r>
                      <a:r>
                        <a:rPr lang="en-US" sz="3600" b="1" baseline="0" dirty="0" err="1" smtClean="0">
                          <a:solidFill>
                            <a:schemeClr val="tx1"/>
                          </a:solidFill>
                          <a:latin typeface="ArhialkhanMJ" pitchFamily="2" charset="0"/>
                        </a:rPr>
                        <a:t>লিখতে</a:t>
                      </a:r>
                      <a:r>
                        <a:rPr lang="en-US" sz="3600" b="1" baseline="0" dirty="0" smtClean="0">
                          <a:solidFill>
                            <a:schemeClr val="tx1"/>
                          </a:solidFill>
                          <a:latin typeface="ArhialkhanMJ" pitchFamily="2" charset="0"/>
                        </a:rPr>
                        <a:t> </a:t>
                      </a:r>
                      <a:r>
                        <a:rPr lang="en-US" sz="3600" b="1" baseline="0" dirty="0" err="1" smtClean="0">
                          <a:solidFill>
                            <a:schemeClr val="tx1"/>
                          </a:solidFill>
                          <a:latin typeface="ArhialkhanMJ" pitchFamily="2" charset="0"/>
                        </a:rPr>
                        <a:t>পারবে</a:t>
                      </a:r>
                      <a:r>
                        <a:rPr lang="en-US" sz="3600" b="1" baseline="0" dirty="0" smtClean="0">
                          <a:solidFill>
                            <a:schemeClr val="tx1"/>
                          </a:solidFill>
                          <a:latin typeface="ArhialkhanMJ" pitchFamily="2" charset="0"/>
                        </a:rPr>
                        <a:t>।</a:t>
                      </a:r>
                    </a:p>
                  </a:txBody>
                  <a:tcPr/>
                </a:tc>
              </a:tr>
              <a:tr h="1087604">
                <a:tc>
                  <a:txBody>
                    <a:bodyPr/>
                    <a:lstStyle/>
                    <a:p>
                      <a:endParaRPr lang="en-US" sz="3600" b="1" dirty="0">
                        <a:latin typeface="Arhialkhan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b="1" baseline="0" dirty="0" err="1" smtClean="0">
                          <a:solidFill>
                            <a:schemeClr val="tx1"/>
                          </a:solidFill>
                          <a:latin typeface="ArhialkhanMJ" pitchFamily="2" charset="0"/>
                        </a:rPr>
                        <a:t>ইনপুট</a:t>
                      </a:r>
                      <a:r>
                        <a:rPr lang="en-US" sz="3600" b="1" baseline="0" dirty="0" smtClean="0">
                          <a:solidFill>
                            <a:schemeClr val="tx1"/>
                          </a:solidFill>
                          <a:latin typeface="ArhialkhanMJ" pitchFamily="2" charset="0"/>
                        </a:rPr>
                        <a:t> , </a:t>
                      </a:r>
                      <a:r>
                        <a:rPr lang="en-US" sz="3600" b="1" baseline="0" dirty="0" err="1" smtClean="0">
                          <a:solidFill>
                            <a:schemeClr val="tx1"/>
                          </a:solidFill>
                          <a:latin typeface="ArhialkhanMJ" pitchFamily="2" charset="0"/>
                        </a:rPr>
                        <a:t>আউটপুট</a:t>
                      </a:r>
                      <a:r>
                        <a:rPr lang="en-US" sz="3600" b="1" baseline="0" dirty="0" smtClean="0">
                          <a:solidFill>
                            <a:schemeClr val="tx1"/>
                          </a:solidFill>
                          <a:latin typeface="ArhialkhanMJ" pitchFamily="2" charset="0"/>
                        </a:rPr>
                        <a:t> </a:t>
                      </a:r>
                      <a:r>
                        <a:rPr lang="en-US" sz="3600" b="1" dirty="0" err="1" smtClean="0">
                          <a:solidFill>
                            <a:schemeClr val="tx1"/>
                          </a:solidFill>
                          <a:latin typeface="ArhialkhanMJ" pitchFamily="2" charset="0"/>
                        </a:rPr>
                        <a:t>ডিভাইস</a:t>
                      </a:r>
                      <a:r>
                        <a:rPr lang="en-US" sz="3600" b="1" baseline="0" dirty="0" smtClean="0">
                          <a:solidFill>
                            <a:schemeClr val="tx1"/>
                          </a:solidFill>
                          <a:latin typeface="ArhialkhanMJ" pitchFamily="2" charset="0"/>
                        </a:rPr>
                        <a:t> </a:t>
                      </a:r>
                      <a:r>
                        <a:rPr lang="en-US" sz="3600" b="1" baseline="0" dirty="0" err="1" smtClean="0">
                          <a:solidFill>
                            <a:schemeClr val="tx1"/>
                          </a:solidFill>
                          <a:latin typeface="ArhialkhanMJ" pitchFamily="2" charset="0"/>
                        </a:rPr>
                        <a:t>সহজে</a:t>
                      </a:r>
                      <a:r>
                        <a:rPr lang="en-US" sz="3600" b="1" baseline="0" dirty="0" smtClean="0">
                          <a:solidFill>
                            <a:schemeClr val="tx1"/>
                          </a:solidFill>
                          <a:latin typeface="ArhialkhanMJ" pitchFamily="2" charset="0"/>
                        </a:rPr>
                        <a:t> </a:t>
                      </a:r>
                      <a:r>
                        <a:rPr lang="en-US" sz="3600" b="1" baseline="0" dirty="0" err="1" smtClean="0">
                          <a:solidFill>
                            <a:schemeClr val="tx1"/>
                          </a:solidFill>
                          <a:latin typeface="ArhialkhanMJ" pitchFamily="2" charset="0"/>
                        </a:rPr>
                        <a:t>চিন্তে</a:t>
                      </a:r>
                      <a:r>
                        <a:rPr lang="en-US" sz="3600" b="1" baseline="0" dirty="0" smtClean="0">
                          <a:solidFill>
                            <a:schemeClr val="tx1"/>
                          </a:solidFill>
                          <a:latin typeface="ArhialkhanMJ" pitchFamily="2" charset="0"/>
                        </a:rPr>
                        <a:t> </a:t>
                      </a:r>
                      <a:r>
                        <a:rPr lang="en-US" sz="3600" b="1" baseline="0" dirty="0" err="1" smtClean="0">
                          <a:solidFill>
                            <a:schemeClr val="tx1"/>
                          </a:solidFill>
                          <a:latin typeface="ArhialkhanMJ" pitchFamily="2" charset="0"/>
                        </a:rPr>
                        <a:t>পারবে</a:t>
                      </a:r>
                      <a:r>
                        <a:rPr lang="en-US" sz="3600" b="1" baseline="0" dirty="0" smtClean="0">
                          <a:solidFill>
                            <a:schemeClr val="tx1"/>
                          </a:solidFill>
                          <a:latin typeface="ArhialkhanMJ" pitchFamily="2" charset="0"/>
                        </a:rPr>
                        <a:t>।</a:t>
                      </a:r>
                    </a:p>
                  </a:txBody>
                  <a:tcPr/>
                </a:tc>
              </a:tr>
              <a:tr h="1742506">
                <a:tc>
                  <a:txBody>
                    <a:bodyPr/>
                    <a:lstStyle/>
                    <a:p>
                      <a:endParaRPr lang="en-US" sz="3600" b="1" dirty="0">
                        <a:latin typeface="Arhialkhan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b="1" baseline="0" dirty="0" err="1" smtClean="0">
                          <a:solidFill>
                            <a:schemeClr val="tx1"/>
                          </a:solidFill>
                          <a:latin typeface="ArhialkhanMJ" pitchFamily="2" charset="0"/>
                        </a:rPr>
                        <a:t>ইনপুট</a:t>
                      </a:r>
                      <a:r>
                        <a:rPr lang="en-US" sz="3600" b="1" baseline="0" dirty="0" smtClean="0">
                          <a:solidFill>
                            <a:schemeClr val="tx1"/>
                          </a:solidFill>
                          <a:latin typeface="ArhialkhanMJ" pitchFamily="2" charset="0"/>
                        </a:rPr>
                        <a:t> , </a:t>
                      </a:r>
                      <a:r>
                        <a:rPr lang="en-US" sz="3600" b="1" baseline="0" dirty="0" err="1" smtClean="0">
                          <a:solidFill>
                            <a:schemeClr val="tx1"/>
                          </a:solidFill>
                          <a:latin typeface="ArhialkhanMJ" pitchFamily="2" charset="0"/>
                        </a:rPr>
                        <a:t>আউটপুট</a:t>
                      </a:r>
                      <a:r>
                        <a:rPr lang="en-US" sz="3600" b="1" baseline="0" dirty="0" smtClean="0">
                          <a:solidFill>
                            <a:schemeClr val="tx1"/>
                          </a:solidFill>
                          <a:latin typeface="ArhialkhanMJ" pitchFamily="2" charset="0"/>
                        </a:rPr>
                        <a:t> </a:t>
                      </a:r>
                      <a:r>
                        <a:rPr lang="en-US" sz="3600" b="1" dirty="0" err="1" smtClean="0">
                          <a:solidFill>
                            <a:schemeClr val="tx1"/>
                          </a:solidFill>
                          <a:latin typeface="ArhialkhanMJ" pitchFamily="2" charset="0"/>
                        </a:rPr>
                        <a:t>ডিভাইস</a:t>
                      </a:r>
                      <a:r>
                        <a:rPr lang="en-US" sz="3600" b="1" baseline="0" dirty="0" smtClean="0">
                          <a:solidFill>
                            <a:schemeClr val="tx1"/>
                          </a:solidFill>
                          <a:latin typeface="ArhialkhanMJ" pitchFamily="2" charset="0"/>
                        </a:rPr>
                        <a:t> </a:t>
                      </a:r>
                      <a:r>
                        <a:rPr lang="en-US" sz="3600" b="1" baseline="0" dirty="0" err="1" smtClean="0">
                          <a:solidFill>
                            <a:schemeClr val="tx1"/>
                          </a:solidFill>
                          <a:latin typeface="ArhialkhanMJ" pitchFamily="2" charset="0"/>
                        </a:rPr>
                        <a:t>এর</a:t>
                      </a:r>
                      <a:r>
                        <a:rPr lang="en-US" sz="3600" b="1" baseline="0" dirty="0" smtClean="0">
                          <a:solidFill>
                            <a:schemeClr val="tx1"/>
                          </a:solidFill>
                          <a:latin typeface="ArhialkhanMJ" pitchFamily="2" charset="0"/>
                        </a:rPr>
                        <a:t> </a:t>
                      </a:r>
                      <a:r>
                        <a:rPr lang="en-US" sz="3600" b="1" baseline="0" dirty="0" err="1" smtClean="0">
                          <a:solidFill>
                            <a:schemeClr val="tx1"/>
                          </a:solidFill>
                          <a:latin typeface="ArhialkhanMJ" pitchFamily="2" charset="0"/>
                        </a:rPr>
                        <a:t>নাম</a:t>
                      </a:r>
                      <a:r>
                        <a:rPr lang="en-US" sz="3600" b="1" baseline="0" dirty="0" smtClean="0">
                          <a:solidFill>
                            <a:schemeClr val="tx1"/>
                          </a:solidFill>
                          <a:latin typeface="ArhialkhanMJ" pitchFamily="2" charset="0"/>
                        </a:rPr>
                        <a:t> </a:t>
                      </a:r>
                      <a:r>
                        <a:rPr lang="en-US" sz="3600" b="1" baseline="0" dirty="0" err="1" smtClean="0">
                          <a:solidFill>
                            <a:schemeClr val="tx1"/>
                          </a:solidFill>
                          <a:latin typeface="ArhialkhanMJ" pitchFamily="2" charset="0"/>
                        </a:rPr>
                        <a:t>বলতে</a:t>
                      </a:r>
                      <a:r>
                        <a:rPr lang="en-US" sz="3600" b="1" baseline="0" dirty="0" smtClean="0">
                          <a:solidFill>
                            <a:schemeClr val="tx1"/>
                          </a:solidFill>
                          <a:latin typeface="ArhialkhanMJ" pitchFamily="2" charset="0"/>
                        </a:rPr>
                        <a:t> </a:t>
                      </a:r>
                      <a:r>
                        <a:rPr lang="en-US" sz="3600" b="1" baseline="0" dirty="0" err="1" smtClean="0">
                          <a:solidFill>
                            <a:schemeClr val="tx1"/>
                          </a:solidFill>
                          <a:latin typeface="ArhialkhanMJ" pitchFamily="2" charset="0"/>
                        </a:rPr>
                        <a:t>পারবে</a:t>
                      </a:r>
                      <a:r>
                        <a:rPr lang="en-US" sz="3600" b="1" baseline="0" dirty="0" smtClean="0">
                          <a:solidFill>
                            <a:schemeClr val="tx1"/>
                          </a:solidFill>
                          <a:latin typeface="ArhialkhanMJ" pitchFamily="2" charset="0"/>
                        </a:rPr>
                        <a:t>।</a:t>
                      </a:r>
                    </a:p>
                    <a:p>
                      <a:endParaRPr lang="en-US" sz="3600" b="1" dirty="0">
                        <a:latin typeface="ArhialkhanMJ" pitchFamily="2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6-Point Star 5"/>
          <p:cNvSpPr/>
          <p:nvPr/>
        </p:nvSpPr>
        <p:spPr>
          <a:xfrm>
            <a:off x="471213" y="1659248"/>
            <a:ext cx="550985" cy="586154"/>
          </a:xfrm>
          <a:prstGeom prst="star6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6-Point Star 8"/>
          <p:cNvSpPr/>
          <p:nvPr/>
        </p:nvSpPr>
        <p:spPr>
          <a:xfrm>
            <a:off x="441717" y="2768260"/>
            <a:ext cx="550985" cy="586154"/>
          </a:xfrm>
          <a:prstGeom prst="star6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6-Point Star 9"/>
          <p:cNvSpPr/>
          <p:nvPr/>
        </p:nvSpPr>
        <p:spPr>
          <a:xfrm>
            <a:off x="456464" y="3917891"/>
            <a:ext cx="550985" cy="586154"/>
          </a:xfrm>
          <a:prstGeom prst="star6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6-Point Star 10"/>
          <p:cNvSpPr/>
          <p:nvPr/>
        </p:nvSpPr>
        <p:spPr>
          <a:xfrm>
            <a:off x="485960" y="5014986"/>
            <a:ext cx="550985" cy="586154"/>
          </a:xfrm>
          <a:prstGeom prst="star6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2527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6" grpId="0" animBg="1"/>
      <p:bldP spid="9" grpId="0" animBg="1"/>
      <p:bldP spid="10" grpId="0" animBg="1"/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9318C-E4A4-42E9-A8F9-73BD44C691AF}" type="slidenum">
              <a:rPr lang="en-US" smtClean="0"/>
              <a:t>6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2461844" y="707263"/>
            <a:ext cx="7420709" cy="1015663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 rtlCol="0">
            <a:spAutoFit/>
          </a:bodyPr>
          <a:lstStyle/>
          <a:p>
            <a:r>
              <a:rPr lang="en-US" sz="6000" b="1" dirty="0" smtClean="0">
                <a:solidFill>
                  <a:schemeClr val="accent3">
                    <a:lumMod val="75000"/>
                  </a:schemeClr>
                </a:solidFill>
              </a:rPr>
              <a:t>Input Devise</a:t>
            </a:r>
            <a:endParaRPr lang="en-US" sz="60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668215" y="679572"/>
            <a:ext cx="1488831" cy="104335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231985" y="1910862"/>
            <a:ext cx="9958753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s-IN" sz="4800" dirty="0"/>
              <a:t>যে হার্ডওয়্যার কম্পিউটারের ভেতরে তথ্য প্রবেশ করাতে এবং কম্পিউটারের অনুরোধসমূহ করতে ব্যবহৃত হয় তাকে </a:t>
            </a:r>
            <a:r>
              <a:rPr lang="en-US" sz="4800" b="1" dirty="0"/>
              <a:t>Input Device</a:t>
            </a:r>
            <a:r>
              <a:rPr lang="en-US" sz="4800" dirty="0"/>
              <a:t> </a:t>
            </a:r>
            <a:r>
              <a:rPr lang="as-IN" sz="4800" dirty="0"/>
              <a:t>বা </a:t>
            </a:r>
            <a:r>
              <a:rPr lang="as-IN" sz="4800" b="1" dirty="0"/>
              <a:t>ইনপুট</a:t>
            </a:r>
            <a:r>
              <a:rPr lang="as-IN" sz="4800" dirty="0"/>
              <a:t> যন্ত্র বলা হয়। 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519131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9318C-E4A4-42E9-A8F9-73BD44C691AF}" type="slidenum">
              <a:rPr lang="en-US" smtClean="0"/>
              <a:t>7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2157046" y="707263"/>
            <a:ext cx="7725507" cy="1015663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 rtlCol="0">
            <a:spAutoFit/>
          </a:bodyPr>
          <a:lstStyle/>
          <a:p>
            <a:r>
              <a:rPr lang="en-US" sz="6000" b="1" dirty="0" smtClean="0">
                <a:solidFill>
                  <a:schemeClr val="accent3">
                    <a:lumMod val="75000"/>
                  </a:schemeClr>
                </a:solidFill>
              </a:rPr>
              <a:t>Input Devise </a:t>
            </a:r>
            <a:r>
              <a:rPr lang="en-US" sz="6000" b="1" dirty="0" err="1" smtClean="0">
                <a:solidFill>
                  <a:schemeClr val="accent3">
                    <a:lumMod val="75000"/>
                  </a:schemeClr>
                </a:solidFill>
              </a:rPr>
              <a:t>এর</a:t>
            </a:r>
            <a:r>
              <a:rPr lang="en-US" sz="6000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6000" b="1" dirty="0" err="1" smtClean="0">
                <a:solidFill>
                  <a:schemeClr val="accent3">
                    <a:lumMod val="75000"/>
                  </a:schemeClr>
                </a:solidFill>
              </a:rPr>
              <a:t>নাম</a:t>
            </a:r>
            <a:endParaRPr lang="en-US" sz="60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668215" y="679572"/>
            <a:ext cx="1488831" cy="104335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2670820390"/>
              </p:ext>
            </p:extLst>
          </p:nvPr>
        </p:nvGraphicFramePr>
        <p:xfrm>
          <a:off x="1754552" y="2078182"/>
          <a:ext cx="8449321" cy="39162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5149275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Graphic spid="6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9318C-E4A4-42E9-A8F9-73BD44C691AF}" type="slidenum">
              <a:rPr lang="en-US" smtClean="0"/>
              <a:t>8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758460" y="679572"/>
            <a:ext cx="4232031" cy="1015663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6000" b="1" dirty="0" smtClean="0"/>
              <a:t>Keyboard</a:t>
            </a:r>
            <a:endParaRPr lang="en-US" sz="6000" b="1" dirty="0"/>
          </a:p>
        </p:txBody>
      </p:sp>
      <p:sp>
        <p:nvSpPr>
          <p:cNvPr id="5" name="Right Arrow 4"/>
          <p:cNvSpPr/>
          <p:nvPr/>
        </p:nvSpPr>
        <p:spPr>
          <a:xfrm>
            <a:off x="492369" y="762000"/>
            <a:ext cx="1125416" cy="8323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3879" y="2438402"/>
            <a:ext cx="5172314" cy="262596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47484" y="1695236"/>
            <a:ext cx="708565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s-IN" sz="3200" dirty="0">
                <a:latin typeface="SumeshwariMJ" pitchFamily="2" charset="0"/>
              </a:rPr>
              <a:t>এর ব্যবহার </a:t>
            </a:r>
            <a:r>
              <a:rPr lang="as-IN" sz="3200" dirty="0" smtClean="0">
                <a:latin typeface="SumeshwariMJ" pitchFamily="2" charset="0"/>
              </a:rPr>
              <a:t>কম্পিউটারে</a:t>
            </a:r>
            <a:r>
              <a:rPr lang="en-US" sz="3200" dirty="0" smtClean="0">
                <a:latin typeface="SumeshwariMJ" pitchFamily="2" charset="0"/>
              </a:rPr>
              <a:t> </a:t>
            </a:r>
            <a:r>
              <a:rPr lang="as-IN" sz="3200" dirty="0" smtClean="0">
                <a:latin typeface="SumeshwariMJ" pitchFamily="2" charset="0"/>
              </a:rPr>
              <a:t>প্রধান</a:t>
            </a:r>
            <a:r>
              <a:rPr lang="as-IN" sz="3200" dirty="0">
                <a:latin typeface="SumeshwariMJ" pitchFamily="2" charset="0"/>
              </a:rPr>
              <a:t> কাজ হলো </a:t>
            </a:r>
            <a:r>
              <a:rPr lang="as-IN" sz="3200" dirty="0" smtClean="0">
                <a:latin typeface="SumeshwariMJ" pitchFamily="2" charset="0"/>
              </a:rPr>
              <a:t>কম্যান্ড,টেক্সট,নাম্বার,আরও</a:t>
            </a:r>
            <a:r>
              <a:rPr lang="en-US" sz="3200" dirty="0" smtClean="0">
                <a:latin typeface="SumeshwariMJ" pitchFamily="2" charset="0"/>
              </a:rPr>
              <a:t> </a:t>
            </a:r>
            <a:r>
              <a:rPr lang="as-IN" sz="3200" dirty="0" smtClean="0">
                <a:latin typeface="SumeshwariMJ" pitchFamily="2" charset="0"/>
              </a:rPr>
              <a:t>এর</a:t>
            </a:r>
            <a:r>
              <a:rPr lang="as-IN" sz="3200" dirty="0">
                <a:latin typeface="SumeshwariMJ" pitchFamily="2" charset="0"/>
              </a:rPr>
              <a:t> মতন অনেক ডাটা কে কীবোর্ড এর সাহায্য কম্পিউটার এর মধ্যে ইনপুট করা। একজন কম্পিউটার ব্যবহারকরি কম্পিউটারের সাথে কথা বলার জন্য কীবোর্ড , মাউস এর মতো ইনপুট ডিভাইস ব্যবহার করে।</a:t>
            </a:r>
            <a:endParaRPr lang="en-US" sz="3200" dirty="0">
              <a:latin typeface="Sumeshwari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366880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9318C-E4A4-42E9-A8F9-73BD44C691AF}" type="slidenum">
              <a:rPr lang="en-US" smtClean="0"/>
              <a:t>9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8070" y="2488955"/>
            <a:ext cx="4423991" cy="289420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758461" y="473100"/>
            <a:ext cx="2813538" cy="1015663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6000" b="1" dirty="0" smtClean="0"/>
              <a:t>Mouse</a:t>
            </a:r>
            <a:endParaRPr lang="en-US" sz="6000" b="1" dirty="0"/>
          </a:p>
        </p:txBody>
      </p:sp>
      <p:sp>
        <p:nvSpPr>
          <p:cNvPr id="5" name="Right Arrow 4"/>
          <p:cNvSpPr/>
          <p:nvPr/>
        </p:nvSpPr>
        <p:spPr>
          <a:xfrm>
            <a:off x="492369" y="555528"/>
            <a:ext cx="1125416" cy="8323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59633" y="1795785"/>
            <a:ext cx="6178062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as-IN" sz="3600" b="1" dirty="0"/>
              <a:t>মাউস (</a:t>
            </a:r>
            <a:r>
              <a:rPr lang="en-US" sz="3600" b="1" dirty="0"/>
              <a:t>Mouse) </a:t>
            </a:r>
            <a:r>
              <a:rPr lang="as-IN" sz="3600" b="1" dirty="0"/>
              <a:t>হলো হাত দিয়ে নিয়ন্ত্রিত ইঁদুরের মতো দেখতে একটি জনপ্রিয় ইনপুট ডিভাইস (</a:t>
            </a:r>
            <a:r>
              <a:rPr lang="en-US" sz="3600" b="1" dirty="0"/>
              <a:t>Device)। </a:t>
            </a:r>
            <a:r>
              <a:rPr lang="as-IN" sz="3600" b="1" dirty="0"/>
              <a:t>একে পয়েন্টিং ডিভাইসও বলা হয়। এটি কীবোর্ডের নির্দেশ প্রদান ছাড়াই একটি কম্পিউটারকে নিয়ন্ত্রণ করে থাকে।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083525579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334</TotalTime>
  <Words>199</Words>
  <Application>Microsoft Office PowerPoint</Application>
  <PresentationFormat>Widescreen</PresentationFormat>
  <Paragraphs>61</Paragraphs>
  <Slides>16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8" baseType="lpstr">
      <vt:lpstr>Arial Unicode MS</vt:lpstr>
      <vt:lpstr>ArhialkhanMJ</vt:lpstr>
      <vt:lpstr>Arial</vt:lpstr>
      <vt:lpstr>Arial</vt:lpstr>
      <vt:lpstr>Arial Rounded MT Bold</vt:lpstr>
      <vt:lpstr>Calibri</vt:lpstr>
      <vt:lpstr>Century Gothic</vt:lpstr>
      <vt:lpstr>NikoshBAN</vt:lpstr>
      <vt:lpstr>SumeshwariMJ</vt:lpstr>
      <vt:lpstr>Vrinda</vt:lpstr>
      <vt:lpstr>Wingdings 3</vt:lpstr>
      <vt:lpstr>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66</cp:revision>
  <dcterms:created xsi:type="dcterms:W3CDTF">2021-06-02T10:49:13Z</dcterms:created>
  <dcterms:modified xsi:type="dcterms:W3CDTF">2021-06-09T11:18:01Z</dcterms:modified>
</cp:coreProperties>
</file>