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3" r:id="rId8"/>
    <p:sldId id="265" r:id="rId9"/>
    <p:sldId id="260" r:id="rId10"/>
    <p:sldId id="266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F53E2-DD2D-4D56-9399-32A7A9F24C1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BA8FF-95D8-436F-8423-7A7F07F4FCEF}">
      <dgm:prSet phldrT="[Text]" custT="1"/>
      <dgm:spPr/>
      <dgm:t>
        <a:bodyPr/>
        <a:lstStyle/>
        <a:p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266F12-05DC-4999-97F0-5A92FED885AB}" type="parTrans" cxnId="{8F58AE44-BAE2-4DEB-AF2A-91DFDF74A5E5}">
      <dgm:prSet/>
      <dgm:spPr/>
      <dgm:t>
        <a:bodyPr/>
        <a:lstStyle/>
        <a:p>
          <a:endParaRPr lang="en-US"/>
        </a:p>
      </dgm:t>
    </dgm:pt>
    <dgm:pt modelId="{D575952E-5919-41B2-8719-C7F444097549}" type="sibTrans" cxnId="{8F58AE44-BAE2-4DEB-AF2A-91DFDF74A5E5}">
      <dgm:prSet/>
      <dgm:spPr/>
      <dgm:t>
        <a:bodyPr/>
        <a:lstStyle/>
        <a:p>
          <a:endParaRPr lang="en-US"/>
        </a:p>
      </dgm:t>
    </dgm:pt>
    <dgm:pt modelId="{464C9BD7-5B45-42FD-8B48-10B5BCC42740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মৃতুঃ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১৯৭৬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সালের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২৯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আগষ্ট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240599-988A-452D-8795-856B8F8B799D}" type="parTrans" cxnId="{C145E322-27D8-4413-BDEE-7EF088827222}">
      <dgm:prSet/>
      <dgm:spPr/>
      <dgm:t>
        <a:bodyPr/>
        <a:lstStyle/>
        <a:p>
          <a:endParaRPr lang="en-US"/>
        </a:p>
      </dgm:t>
    </dgm:pt>
    <dgm:pt modelId="{90F40EEC-FDCB-4363-9A01-E923652CA9F0}" type="sibTrans" cxnId="{C145E322-27D8-4413-BDEE-7EF088827222}">
      <dgm:prSet/>
      <dgm:spPr/>
      <dgm:t>
        <a:bodyPr/>
        <a:lstStyle/>
        <a:p>
          <a:endParaRPr lang="en-US"/>
        </a:p>
      </dgm:t>
    </dgm:pt>
    <dgm:pt modelId="{140D44BD-6305-4832-A7B1-EB781450F268}">
      <dgm:prSet phldrT="[Text]" custT="1"/>
      <dgm:spPr/>
      <dgm:t>
        <a:bodyPr/>
        <a:lstStyle/>
        <a:p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শৈশবঃ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লেটু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গানের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দলে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গান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গেয়ে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রুটির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দোকানে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FEB37C-FBB8-4751-AEFD-0A01C9BBC952}" type="parTrans" cxnId="{67364569-EFD5-47B8-85A5-19A5E38111C6}">
      <dgm:prSet/>
      <dgm:spPr/>
      <dgm:t>
        <a:bodyPr/>
        <a:lstStyle/>
        <a:p>
          <a:endParaRPr lang="en-US"/>
        </a:p>
      </dgm:t>
    </dgm:pt>
    <dgm:pt modelId="{8B723FE7-6694-404A-9274-4BBF389DC5F8}" type="sibTrans" cxnId="{67364569-EFD5-47B8-85A5-19A5E38111C6}">
      <dgm:prSet/>
      <dgm:spPr/>
      <dgm:t>
        <a:bodyPr/>
        <a:lstStyle/>
        <a:p>
          <a:endParaRPr lang="en-US"/>
        </a:p>
      </dgm:t>
    </dgm:pt>
    <dgm:pt modelId="{3C975E38-03F7-42DE-918B-A5EB374D5215}">
      <dgm:prSet phldrT="[Text]" custT="1"/>
      <dgm:spPr/>
      <dgm:t>
        <a:bodyPr/>
        <a:lstStyle/>
        <a:p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কবিতা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গ্রন্থঃ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ঝিঙেফুল,পিলে,পটকা,সঞ্চয়ন,ঘুম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জাগানোর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পাখি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E6342E-7750-4F71-BF63-A70B21908D6B}" type="parTrans" cxnId="{6202ACAC-2F7E-4ED7-A105-CBAE5E4EA160}">
      <dgm:prSet/>
      <dgm:spPr/>
      <dgm:t>
        <a:bodyPr/>
        <a:lstStyle/>
        <a:p>
          <a:endParaRPr lang="en-US"/>
        </a:p>
      </dgm:t>
    </dgm:pt>
    <dgm:pt modelId="{AFE9FBC2-E942-4D6E-8423-6247E6C0DAB8}" type="sibTrans" cxnId="{6202ACAC-2F7E-4ED7-A105-CBAE5E4EA160}">
      <dgm:prSet/>
      <dgm:spPr/>
      <dgm:t>
        <a:bodyPr/>
        <a:lstStyle/>
        <a:p>
          <a:endParaRPr lang="en-US"/>
        </a:p>
      </dgm:t>
    </dgm:pt>
    <dgm:pt modelId="{6E8FB69F-C3DD-4A38-BB92-6F21970749CA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AB12E0-7279-47B2-8B64-0AB6FAE73060}" type="parTrans" cxnId="{6FCAFD12-BC2D-46A4-9976-A736D548AA56}">
      <dgm:prSet/>
      <dgm:spPr/>
      <dgm:t>
        <a:bodyPr/>
        <a:lstStyle/>
        <a:p>
          <a:endParaRPr lang="en-US"/>
        </a:p>
      </dgm:t>
    </dgm:pt>
    <dgm:pt modelId="{5AEDB973-51C2-4FD4-B0D3-9480F67FA92E}" type="sibTrans" cxnId="{6FCAFD12-BC2D-46A4-9976-A736D548AA56}">
      <dgm:prSet/>
      <dgm:spPr/>
      <dgm:t>
        <a:bodyPr/>
        <a:lstStyle/>
        <a:p>
          <a:endParaRPr lang="en-US"/>
        </a:p>
      </dgm:t>
    </dgm:pt>
    <dgm:pt modelId="{35FEB63C-047F-420F-856A-C32E9B9487A2}">
      <dgm:prSet phldrT="[Text]"/>
      <dgm:spPr/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C4AC0D-5B3C-4DE1-AB47-807694D9769C}" type="parTrans" cxnId="{1D5F66A1-5039-4AB4-826F-70A608BD8716}">
      <dgm:prSet/>
      <dgm:spPr/>
      <dgm:t>
        <a:bodyPr/>
        <a:lstStyle/>
        <a:p>
          <a:endParaRPr lang="en-US"/>
        </a:p>
      </dgm:t>
    </dgm:pt>
    <dgm:pt modelId="{C375A196-8332-4693-92A8-28D0DF6A830E}" type="sibTrans" cxnId="{1D5F66A1-5039-4AB4-826F-70A608BD8716}">
      <dgm:prSet/>
      <dgm:spPr/>
      <dgm:t>
        <a:bodyPr/>
        <a:lstStyle/>
        <a:p>
          <a:endParaRPr lang="en-US"/>
        </a:p>
      </dgm:t>
    </dgm:pt>
    <dgm:pt modelId="{311B85D1-0592-4CF7-9CC5-70E9AB8626FD}">
      <dgm:prSet phldrT="[Text]"/>
      <dgm:spPr/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54C310-0EEA-49B9-88C3-FCE333859EEA}" type="parTrans" cxnId="{E8673450-7896-40BF-AC8F-A923EF77B75F}">
      <dgm:prSet/>
      <dgm:spPr/>
      <dgm:t>
        <a:bodyPr/>
        <a:lstStyle/>
        <a:p>
          <a:endParaRPr lang="en-US"/>
        </a:p>
      </dgm:t>
    </dgm:pt>
    <dgm:pt modelId="{E3324898-0A20-4420-A6F2-D3C6ED9F3540}" type="sibTrans" cxnId="{E8673450-7896-40BF-AC8F-A923EF77B75F}">
      <dgm:prSet/>
      <dgm:spPr/>
      <dgm:t>
        <a:bodyPr/>
        <a:lstStyle/>
        <a:p>
          <a:endParaRPr lang="en-US"/>
        </a:p>
      </dgm:t>
    </dgm:pt>
    <dgm:pt modelId="{F637E58E-DE00-427C-B328-1990EB19A477}" type="pres">
      <dgm:prSet presAssocID="{B47F53E2-DD2D-4D56-9399-32A7A9F24C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513966-B45D-493E-B8FF-DA52201A952E}" type="pres">
      <dgm:prSet presAssocID="{A78BA8FF-95D8-436F-8423-7A7F07F4FCEF}" presName="centerShape" presStyleLbl="node0" presStyleIdx="0" presStyleCnt="1" custLinFactNeighborX="2779" custLinFactNeighborY="-3728"/>
      <dgm:spPr/>
      <dgm:t>
        <a:bodyPr/>
        <a:lstStyle/>
        <a:p>
          <a:endParaRPr lang="en-US"/>
        </a:p>
      </dgm:t>
    </dgm:pt>
    <dgm:pt modelId="{CCD544BA-2127-45CB-BB3E-A983A7D69C19}" type="pres">
      <dgm:prSet presAssocID="{B3240599-988A-452D-8795-856B8F8B799D}" presName="parTrans" presStyleLbl="sibTrans2D1" presStyleIdx="0" presStyleCnt="6"/>
      <dgm:spPr/>
      <dgm:t>
        <a:bodyPr/>
        <a:lstStyle/>
        <a:p>
          <a:endParaRPr lang="en-US"/>
        </a:p>
      </dgm:t>
    </dgm:pt>
    <dgm:pt modelId="{5C6DA5B5-281C-4A50-8856-816EE066E1B5}" type="pres">
      <dgm:prSet presAssocID="{B3240599-988A-452D-8795-856B8F8B799D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1BA149F1-4EA0-49D4-9276-FCB12B003FF1}" type="pres">
      <dgm:prSet presAssocID="{464C9BD7-5B45-42FD-8B48-10B5BCC4274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F330C-2FD7-48B4-89DB-A7E0EC5B952D}" type="pres">
      <dgm:prSet presAssocID="{68FEB37C-FBB8-4751-AEFD-0A01C9BBC952}" presName="parTrans" presStyleLbl="sibTrans2D1" presStyleIdx="1" presStyleCnt="6"/>
      <dgm:spPr/>
      <dgm:t>
        <a:bodyPr/>
        <a:lstStyle/>
        <a:p>
          <a:endParaRPr lang="en-US"/>
        </a:p>
      </dgm:t>
    </dgm:pt>
    <dgm:pt modelId="{362990F0-A972-452A-82DE-EA8107809E19}" type="pres">
      <dgm:prSet presAssocID="{68FEB37C-FBB8-4751-AEFD-0A01C9BBC95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ACC7B5D1-E6A0-4EC1-88B0-3F25E534B84E}" type="pres">
      <dgm:prSet presAssocID="{140D44BD-6305-4832-A7B1-EB781450F268}" presName="node" presStyleLbl="node1" presStyleIdx="1" presStyleCnt="6" custScaleX="119759" custRadScaleRad="96824" custRadScaleInc="-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5B4E3-DBC5-4D41-908E-67B718F283B2}" type="pres">
      <dgm:prSet presAssocID="{7EE6342E-7750-4F71-BF63-A70B21908D6B}" presName="parTrans" presStyleLbl="sibTrans2D1" presStyleIdx="2" presStyleCnt="6"/>
      <dgm:spPr/>
      <dgm:t>
        <a:bodyPr/>
        <a:lstStyle/>
        <a:p>
          <a:endParaRPr lang="en-US"/>
        </a:p>
      </dgm:t>
    </dgm:pt>
    <dgm:pt modelId="{B80204DD-4886-4BCF-9EC0-08563525B984}" type="pres">
      <dgm:prSet presAssocID="{7EE6342E-7750-4F71-BF63-A70B21908D6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4E3BDF3-7E24-45C7-A6BA-946F246E56DA}" type="pres">
      <dgm:prSet presAssocID="{3C975E38-03F7-42DE-918B-A5EB374D5215}" presName="node" presStyleLbl="node1" presStyleIdx="2" presStyleCnt="6" custScaleX="121026" custScaleY="129738" custRadScaleRad="103988" custRadScaleInc="-576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D7CBF-9CAC-46C7-B390-52D8C6FEAEF0}" type="pres">
      <dgm:prSet presAssocID="{1454C310-0EEA-49B9-88C3-FCE333859EEA}" presName="parTrans" presStyleLbl="sibTrans2D1" presStyleIdx="3" presStyleCnt="6"/>
      <dgm:spPr/>
      <dgm:t>
        <a:bodyPr/>
        <a:lstStyle/>
        <a:p>
          <a:endParaRPr lang="en-US"/>
        </a:p>
      </dgm:t>
    </dgm:pt>
    <dgm:pt modelId="{C37549A1-BBCF-488E-86E9-12824B24FF67}" type="pres">
      <dgm:prSet presAssocID="{1454C310-0EEA-49B9-88C3-FCE333859EEA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182F93E2-18E3-4489-9ADA-5B220EA8BBE1}" type="pres">
      <dgm:prSet presAssocID="{311B85D1-0592-4CF7-9CC5-70E9AB8626FD}" presName="node" presStyleLbl="node1" presStyleIdx="3" presStyleCnt="6" custScaleX="107386" custScaleY="108585" custRadScaleRad="84413" custRadScaleInc="-148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2915D-0A0A-4CA5-97D0-C1EC7B573131}" type="pres">
      <dgm:prSet presAssocID="{53C4AC0D-5B3C-4DE1-AB47-807694D9769C}" presName="parTrans" presStyleLbl="sibTrans2D1" presStyleIdx="4" presStyleCnt="6"/>
      <dgm:spPr/>
      <dgm:t>
        <a:bodyPr/>
        <a:lstStyle/>
        <a:p>
          <a:endParaRPr lang="en-US"/>
        </a:p>
      </dgm:t>
    </dgm:pt>
    <dgm:pt modelId="{01774580-D8E2-431D-9E01-8BE28C46A125}" type="pres">
      <dgm:prSet presAssocID="{53C4AC0D-5B3C-4DE1-AB47-807694D9769C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C7B08D0-7BED-47A2-9B33-2B14B3677A50}" type="pres">
      <dgm:prSet presAssocID="{35FEB63C-047F-420F-856A-C32E9B9487A2}" presName="node" presStyleLbl="node1" presStyleIdx="4" presStyleCnt="6" custScaleX="117391" custScaleY="109399" custRadScaleRad="99496" custRadScaleInc="-31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05E72-B8E8-4E06-9EE0-AB05F534CCB4}" type="pres">
      <dgm:prSet presAssocID="{5AAB12E0-7279-47B2-8B64-0AB6FAE73060}" presName="parTrans" presStyleLbl="sibTrans2D1" presStyleIdx="5" presStyleCnt="6"/>
      <dgm:spPr/>
      <dgm:t>
        <a:bodyPr/>
        <a:lstStyle/>
        <a:p>
          <a:endParaRPr lang="en-US"/>
        </a:p>
      </dgm:t>
    </dgm:pt>
    <dgm:pt modelId="{F26C407C-F0C9-4288-BD81-D31D7029BF53}" type="pres">
      <dgm:prSet presAssocID="{5AAB12E0-7279-47B2-8B64-0AB6FAE73060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13FC0318-3C58-4900-9281-65C9FDEC3F90}" type="pres">
      <dgm:prSet presAssocID="{6E8FB69F-C3DD-4A38-BB92-6F21970749CA}" presName="node" presStyleLbl="node1" presStyleIdx="5" presStyleCnt="6" custRadScaleRad="6702" custRadScaleInc="261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4D8DD3-6262-4941-87E2-9162AC5DEAEB}" type="presOf" srcId="{B3240599-988A-452D-8795-856B8F8B799D}" destId="{CCD544BA-2127-45CB-BB3E-A983A7D69C19}" srcOrd="0" destOrd="0" presId="urn:microsoft.com/office/officeart/2005/8/layout/radial5"/>
    <dgm:cxn modelId="{041E2DA0-9F4C-4224-9C9A-B1FA22DC1376}" type="presOf" srcId="{68FEB37C-FBB8-4751-AEFD-0A01C9BBC952}" destId="{E30F330C-2FD7-48B4-89DB-A7E0EC5B952D}" srcOrd="0" destOrd="0" presId="urn:microsoft.com/office/officeart/2005/8/layout/radial5"/>
    <dgm:cxn modelId="{489F4917-8D38-4EB2-BA70-01AE53A7057D}" type="presOf" srcId="{7EE6342E-7750-4F71-BF63-A70B21908D6B}" destId="{BA75B4E3-DBC5-4D41-908E-67B718F283B2}" srcOrd="0" destOrd="0" presId="urn:microsoft.com/office/officeart/2005/8/layout/radial5"/>
    <dgm:cxn modelId="{30F87719-AC6D-45DB-95B5-2521333E5D91}" type="presOf" srcId="{B3240599-988A-452D-8795-856B8F8B799D}" destId="{5C6DA5B5-281C-4A50-8856-816EE066E1B5}" srcOrd="1" destOrd="0" presId="urn:microsoft.com/office/officeart/2005/8/layout/radial5"/>
    <dgm:cxn modelId="{A3EB47D7-1BDC-45BA-A456-1F010DDA437A}" type="presOf" srcId="{311B85D1-0592-4CF7-9CC5-70E9AB8626FD}" destId="{182F93E2-18E3-4489-9ADA-5B220EA8BBE1}" srcOrd="0" destOrd="0" presId="urn:microsoft.com/office/officeart/2005/8/layout/radial5"/>
    <dgm:cxn modelId="{0B099D3A-5CB5-48C7-9FF8-83E79815600B}" type="presOf" srcId="{53C4AC0D-5B3C-4DE1-AB47-807694D9769C}" destId="{29B2915D-0A0A-4CA5-97D0-C1EC7B573131}" srcOrd="0" destOrd="0" presId="urn:microsoft.com/office/officeart/2005/8/layout/radial5"/>
    <dgm:cxn modelId="{9D9FA51D-5EFE-4E6E-98DF-6E5307E56634}" type="presOf" srcId="{35FEB63C-047F-420F-856A-C32E9B9487A2}" destId="{2C7B08D0-7BED-47A2-9B33-2B14B3677A50}" srcOrd="0" destOrd="0" presId="urn:microsoft.com/office/officeart/2005/8/layout/radial5"/>
    <dgm:cxn modelId="{5A261640-CF0E-481C-9BC6-1C039E872324}" type="presOf" srcId="{B47F53E2-DD2D-4D56-9399-32A7A9F24C11}" destId="{F637E58E-DE00-427C-B328-1990EB19A477}" srcOrd="0" destOrd="0" presId="urn:microsoft.com/office/officeart/2005/8/layout/radial5"/>
    <dgm:cxn modelId="{4E0887B8-5B8A-4492-8204-0B9751240609}" type="presOf" srcId="{53C4AC0D-5B3C-4DE1-AB47-807694D9769C}" destId="{01774580-D8E2-431D-9E01-8BE28C46A125}" srcOrd="1" destOrd="0" presId="urn:microsoft.com/office/officeart/2005/8/layout/radial5"/>
    <dgm:cxn modelId="{2CD10764-C00B-4079-A16A-4F3A40A56586}" type="presOf" srcId="{7EE6342E-7750-4F71-BF63-A70B21908D6B}" destId="{B80204DD-4886-4BCF-9EC0-08563525B984}" srcOrd="1" destOrd="0" presId="urn:microsoft.com/office/officeart/2005/8/layout/radial5"/>
    <dgm:cxn modelId="{78AE3354-F65E-45C2-8EBF-0789AB953F38}" type="presOf" srcId="{3C975E38-03F7-42DE-918B-A5EB374D5215}" destId="{F4E3BDF3-7E24-45C7-A6BA-946F246E56DA}" srcOrd="0" destOrd="0" presId="urn:microsoft.com/office/officeart/2005/8/layout/radial5"/>
    <dgm:cxn modelId="{17CFE0E8-328C-4C12-95E6-7CA4E938E7DE}" type="presOf" srcId="{5AAB12E0-7279-47B2-8B64-0AB6FAE73060}" destId="{F26C407C-F0C9-4288-BD81-D31D7029BF53}" srcOrd="1" destOrd="0" presId="urn:microsoft.com/office/officeart/2005/8/layout/radial5"/>
    <dgm:cxn modelId="{E8673450-7896-40BF-AC8F-A923EF77B75F}" srcId="{A78BA8FF-95D8-436F-8423-7A7F07F4FCEF}" destId="{311B85D1-0592-4CF7-9CC5-70E9AB8626FD}" srcOrd="3" destOrd="0" parTransId="{1454C310-0EEA-49B9-88C3-FCE333859EEA}" sibTransId="{E3324898-0A20-4420-A6F2-D3C6ED9F3540}"/>
    <dgm:cxn modelId="{C145E322-27D8-4413-BDEE-7EF088827222}" srcId="{A78BA8FF-95D8-436F-8423-7A7F07F4FCEF}" destId="{464C9BD7-5B45-42FD-8B48-10B5BCC42740}" srcOrd="0" destOrd="0" parTransId="{B3240599-988A-452D-8795-856B8F8B799D}" sibTransId="{90F40EEC-FDCB-4363-9A01-E923652CA9F0}"/>
    <dgm:cxn modelId="{E672730D-A7AC-40D7-AF7C-C504152DAFB3}" type="presOf" srcId="{140D44BD-6305-4832-A7B1-EB781450F268}" destId="{ACC7B5D1-E6A0-4EC1-88B0-3F25E534B84E}" srcOrd="0" destOrd="0" presId="urn:microsoft.com/office/officeart/2005/8/layout/radial5"/>
    <dgm:cxn modelId="{895EAB50-8838-43DA-9B3A-6761A7E6A56C}" type="presOf" srcId="{1454C310-0EEA-49B9-88C3-FCE333859EEA}" destId="{B99D7CBF-9CAC-46C7-B390-52D8C6FEAEF0}" srcOrd="0" destOrd="0" presId="urn:microsoft.com/office/officeart/2005/8/layout/radial5"/>
    <dgm:cxn modelId="{67364569-EFD5-47B8-85A5-19A5E38111C6}" srcId="{A78BA8FF-95D8-436F-8423-7A7F07F4FCEF}" destId="{140D44BD-6305-4832-A7B1-EB781450F268}" srcOrd="1" destOrd="0" parTransId="{68FEB37C-FBB8-4751-AEFD-0A01C9BBC952}" sibTransId="{8B723FE7-6694-404A-9274-4BBF389DC5F8}"/>
    <dgm:cxn modelId="{6FCAFD12-BC2D-46A4-9976-A736D548AA56}" srcId="{A78BA8FF-95D8-436F-8423-7A7F07F4FCEF}" destId="{6E8FB69F-C3DD-4A38-BB92-6F21970749CA}" srcOrd="5" destOrd="0" parTransId="{5AAB12E0-7279-47B2-8B64-0AB6FAE73060}" sibTransId="{5AEDB973-51C2-4FD4-B0D3-9480F67FA92E}"/>
    <dgm:cxn modelId="{3F86EACA-36E9-4BCC-9695-14D0D038D6EE}" type="presOf" srcId="{6E8FB69F-C3DD-4A38-BB92-6F21970749CA}" destId="{13FC0318-3C58-4900-9281-65C9FDEC3F90}" srcOrd="0" destOrd="0" presId="urn:microsoft.com/office/officeart/2005/8/layout/radial5"/>
    <dgm:cxn modelId="{BF20841C-5933-4EE7-AFB2-A5B2FF4CA2C1}" type="presOf" srcId="{A78BA8FF-95D8-436F-8423-7A7F07F4FCEF}" destId="{86513966-B45D-493E-B8FF-DA52201A952E}" srcOrd="0" destOrd="0" presId="urn:microsoft.com/office/officeart/2005/8/layout/radial5"/>
    <dgm:cxn modelId="{6202ACAC-2F7E-4ED7-A105-CBAE5E4EA160}" srcId="{A78BA8FF-95D8-436F-8423-7A7F07F4FCEF}" destId="{3C975E38-03F7-42DE-918B-A5EB374D5215}" srcOrd="2" destOrd="0" parTransId="{7EE6342E-7750-4F71-BF63-A70B21908D6B}" sibTransId="{AFE9FBC2-E942-4D6E-8423-6247E6C0DAB8}"/>
    <dgm:cxn modelId="{1D5F66A1-5039-4AB4-826F-70A608BD8716}" srcId="{A78BA8FF-95D8-436F-8423-7A7F07F4FCEF}" destId="{35FEB63C-047F-420F-856A-C32E9B9487A2}" srcOrd="4" destOrd="0" parTransId="{53C4AC0D-5B3C-4DE1-AB47-807694D9769C}" sibTransId="{C375A196-8332-4693-92A8-28D0DF6A830E}"/>
    <dgm:cxn modelId="{DFAF75EF-3DED-48D9-A9C7-C5035B7A017B}" type="presOf" srcId="{464C9BD7-5B45-42FD-8B48-10B5BCC42740}" destId="{1BA149F1-4EA0-49D4-9276-FCB12B003FF1}" srcOrd="0" destOrd="0" presId="urn:microsoft.com/office/officeart/2005/8/layout/radial5"/>
    <dgm:cxn modelId="{D18E8C19-536D-45C7-8367-D4B5539F776D}" type="presOf" srcId="{5AAB12E0-7279-47B2-8B64-0AB6FAE73060}" destId="{58C05E72-B8E8-4E06-9EE0-AB05F534CCB4}" srcOrd="0" destOrd="0" presId="urn:microsoft.com/office/officeart/2005/8/layout/radial5"/>
    <dgm:cxn modelId="{1201CCFE-4862-4211-A5D8-03A06ABB9044}" type="presOf" srcId="{68FEB37C-FBB8-4751-AEFD-0A01C9BBC952}" destId="{362990F0-A972-452A-82DE-EA8107809E19}" srcOrd="1" destOrd="0" presId="urn:microsoft.com/office/officeart/2005/8/layout/radial5"/>
    <dgm:cxn modelId="{8F58AE44-BAE2-4DEB-AF2A-91DFDF74A5E5}" srcId="{B47F53E2-DD2D-4D56-9399-32A7A9F24C11}" destId="{A78BA8FF-95D8-436F-8423-7A7F07F4FCEF}" srcOrd="0" destOrd="0" parTransId="{87266F12-05DC-4999-97F0-5A92FED885AB}" sibTransId="{D575952E-5919-41B2-8719-C7F444097549}"/>
    <dgm:cxn modelId="{7BF793D8-CCF2-4856-848B-4E49A325443D}" type="presOf" srcId="{1454C310-0EEA-49B9-88C3-FCE333859EEA}" destId="{C37549A1-BBCF-488E-86E9-12824B24FF67}" srcOrd="1" destOrd="0" presId="urn:microsoft.com/office/officeart/2005/8/layout/radial5"/>
    <dgm:cxn modelId="{8125903F-B065-4682-9127-02F2D0B3058E}" type="presParOf" srcId="{F637E58E-DE00-427C-B328-1990EB19A477}" destId="{86513966-B45D-493E-B8FF-DA52201A952E}" srcOrd="0" destOrd="0" presId="urn:microsoft.com/office/officeart/2005/8/layout/radial5"/>
    <dgm:cxn modelId="{CE1566AA-0DC7-4259-8C1E-4C1DF87FEB90}" type="presParOf" srcId="{F637E58E-DE00-427C-B328-1990EB19A477}" destId="{CCD544BA-2127-45CB-BB3E-A983A7D69C19}" srcOrd="1" destOrd="0" presId="urn:microsoft.com/office/officeart/2005/8/layout/radial5"/>
    <dgm:cxn modelId="{0D8FBE5C-F326-4964-BC89-1825954CF1CC}" type="presParOf" srcId="{CCD544BA-2127-45CB-BB3E-A983A7D69C19}" destId="{5C6DA5B5-281C-4A50-8856-816EE066E1B5}" srcOrd="0" destOrd="0" presId="urn:microsoft.com/office/officeart/2005/8/layout/radial5"/>
    <dgm:cxn modelId="{AEE6038B-3361-4651-B727-71FFF02B5CC3}" type="presParOf" srcId="{F637E58E-DE00-427C-B328-1990EB19A477}" destId="{1BA149F1-4EA0-49D4-9276-FCB12B003FF1}" srcOrd="2" destOrd="0" presId="urn:microsoft.com/office/officeart/2005/8/layout/radial5"/>
    <dgm:cxn modelId="{9E9020ED-C7A5-4F61-A0C1-593E4E47CBA8}" type="presParOf" srcId="{F637E58E-DE00-427C-B328-1990EB19A477}" destId="{E30F330C-2FD7-48B4-89DB-A7E0EC5B952D}" srcOrd="3" destOrd="0" presId="urn:microsoft.com/office/officeart/2005/8/layout/radial5"/>
    <dgm:cxn modelId="{BE5282BB-030C-46B1-A274-DB41C342204D}" type="presParOf" srcId="{E30F330C-2FD7-48B4-89DB-A7E0EC5B952D}" destId="{362990F0-A972-452A-82DE-EA8107809E19}" srcOrd="0" destOrd="0" presId="urn:microsoft.com/office/officeart/2005/8/layout/radial5"/>
    <dgm:cxn modelId="{4D9153F4-A527-475F-A3FE-4F30D69C17A3}" type="presParOf" srcId="{F637E58E-DE00-427C-B328-1990EB19A477}" destId="{ACC7B5D1-E6A0-4EC1-88B0-3F25E534B84E}" srcOrd="4" destOrd="0" presId="urn:microsoft.com/office/officeart/2005/8/layout/radial5"/>
    <dgm:cxn modelId="{F1E75C36-690E-419A-944A-8FCEDB949680}" type="presParOf" srcId="{F637E58E-DE00-427C-B328-1990EB19A477}" destId="{BA75B4E3-DBC5-4D41-908E-67B718F283B2}" srcOrd="5" destOrd="0" presId="urn:microsoft.com/office/officeart/2005/8/layout/radial5"/>
    <dgm:cxn modelId="{220BA7FD-F265-4D5E-984F-E2D03656CA25}" type="presParOf" srcId="{BA75B4E3-DBC5-4D41-908E-67B718F283B2}" destId="{B80204DD-4886-4BCF-9EC0-08563525B984}" srcOrd="0" destOrd="0" presId="urn:microsoft.com/office/officeart/2005/8/layout/radial5"/>
    <dgm:cxn modelId="{6E9DB088-345B-43E2-AB48-0439D6156927}" type="presParOf" srcId="{F637E58E-DE00-427C-B328-1990EB19A477}" destId="{F4E3BDF3-7E24-45C7-A6BA-946F246E56DA}" srcOrd="6" destOrd="0" presId="urn:microsoft.com/office/officeart/2005/8/layout/radial5"/>
    <dgm:cxn modelId="{4B3C4D1D-9FBB-41B5-91BA-AEF43F649776}" type="presParOf" srcId="{F637E58E-DE00-427C-B328-1990EB19A477}" destId="{B99D7CBF-9CAC-46C7-B390-52D8C6FEAEF0}" srcOrd="7" destOrd="0" presId="urn:microsoft.com/office/officeart/2005/8/layout/radial5"/>
    <dgm:cxn modelId="{EFFBEFA2-73EE-4B3F-A9D4-E19EF366BF04}" type="presParOf" srcId="{B99D7CBF-9CAC-46C7-B390-52D8C6FEAEF0}" destId="{C37549A1-BBCF-488E-86E9-12824B24FF67}" srcOrd="0" destOrd="0" presId="urn:microsoft.com/office/officeart/2005/8/layout/radial5"/>
    <dgm:cxn modelId="{3DA211ED-A0B7-4B31-8FCA-227F9D6FB9C7}" type="presParOf" srcId="{F637E58E-DE00-427C-B328-1990EB19A477}" destId="{182F93E2-18E3-4489-9ADA-5B220EA8BBE1}" srcOrd="8" destOrd="0" presId="urn:microsoft.com/office/officeart/2005/8/layout/radial5"/>
    <dgm:cxn modelId="{1CD00297-C449-479C-B165-FB2886CB31C1}" type="presParOf" srcId="{F637E58E-DE00-427C-B328-1990EB19A477}" destId="{29B2915D-0A0A-4CA5-97D0-C1EC7B573131}" srcOrd="9" destOrd="0" presId="urn:microsoft.com/office/officeart/2005/8/layout/radial5"/>
    <dgm:cxn modelId="{750DC5F5-081E-40C3-B853-54348D20B776}" type="presParOf" srcId="{29B2915D-0A0A-4CA5-97D0-C1EC7B573131}" destId="{01774580-D8E2-431D-9E01-8BE28C46A125}" srcOrd="0" destOrd="0" presId="urn:microsoft.com/office/officeart/2005/8/layout/radial5"/>
    <dgm:cxn modelId="{5047B8CE-D91C-49C6-8441-3598904EDEC1}" type="presParOf" srcId="{F637E58E-DE00-427C-B328-1990EB19A477}" destId="{2C7B08D0-7BED-47A2-9B33-2B14B3677A50}" srcOrd="10" destOrd="0" presId="urn:microsoft.com/office/officeart/2005/8/layout/radial5"/>
    <dgm:cxn modelId="{36BEE5E6-89CB-45B2-B525-BE9AE8B572EE}" type="presParOf" srcId="{F637E58E-DE00-427C-B328-1990EB19A477}" destId="{58C05E72-B8E8-4E06-9EE0-AB05F534CCB4}" srcOrd="11" destOrd="0" presId="urn:microsoft.com/office/officeart/2005/8/layout/radial5"/>
    <dgm:cxn modelId="{3EF134FC-0BDB-4519-9BED-F7C94CB324F2}" type="presParOf" srcId="{58C05E72-B8E8-4E06-9EE0-AB05F534CCB4}" destId="{F26C407C-F0C9-4288-BD81-D31D7029BF53}" srcOrd="0" destOrd="0" presId="urn:microsoft.com/office/officeart/2005/8/layout/radial5"/>
    <dgm:cxn modelId="{798ABC1E-9C65-44CD-A3BE-0F166043229E}" type="presParOf" srcId="{F637E58E-DE00-427C-B328-1990EB19A477}" destId="{13FC0318-3C58-4900-9281-65C9FDEC3F9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7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544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3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45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77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01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2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1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2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8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8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5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6922-CE1C-4B82-966D-DEA20CEE9BA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456F23-46E9-46FD-94E2-545DD2A0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1492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6500" y="2654300"/>
            <a:ext cx="656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8757" y="1625263"/>
            <a:ext cx="3494313" cy="341300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800" y="571500"/>
            <a:ext cx="10629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মৃতু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7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100" y="660400"/>
            <a:ext cx="8140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মানবসভ্যতা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বিত্তশালীরা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মাদ্গ্যমে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সুখভোগ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উপেক্ষিত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স্টহিক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1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9800" y="838200"/>
            <a:ext cx="49657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কর্মজীবন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900" y="1231900"/>
            <a:ext cx="3817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71900" y="2514600"/>
            <a:ext cx="3352800" cy="3784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23825"/>
            <a:ext cx="10515600" cy="1450975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300" y="4800600"/>
            <a:ext cx="91313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জাফর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জামেয়া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তায়ীদুল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ফতাহপুর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91000" y="1574800"/>
            <a:ext cx="2908300" cy="2794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4300" y="533400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6300" y="2209800"/>
            <a:ext cx="222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৭ম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০৮/০৬০২১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10033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আবহসৃষ্টি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2100" y="1588075"/>
            <a:ext cx="7162800" cy="40259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2300" y="9271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9550" y="2349500"/>
            <a:ext cx="448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4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11200"/>
            <a:ext cx="284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692399" y="1502733"/>
            <a:ext cx="3568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সারাংশ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4800" y="584200"/>
            <a:ext cx="4279900" cy="52705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4200" y="800100"/>
            <a:ext cx="5118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পাই-মুদ্রা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শাবল-লোহার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খোঁড়ার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হাতিয়ার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বক্ষে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বুকে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ঠুলি-চোখের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ঢাকনী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1120238"/>
            <a:ext cx="2768600" cy="105146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83200" y="2260599"/>
            <a:ext cx="3098800" cy="146337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84122437"/>
              </p:ext>
            </p:extLst>
          </p:nvPr>
        </p:nvGraphicFramePr>
        <p:xfrm>
          <a:off x="2032000" y="266700"/>
          <a:ext cx="8128000" cy="587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44901" y="4147625"/>
            <a:ext cx="173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জীবনঃ</a:t>
            </a:r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সেনাবাহিনীর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হাবিলদার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086" y="4693557"/>
            <a:ext cx="1208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4501" y="3677895"/>
            <a:ext cx="114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১৮৯৯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২৪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বর্ধমান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চুরুলিয়া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3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210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NikoshBAN</vt:lpstr>
      <vt:lpstr>Trebuchet MS</vt:lpstr>
      <vt:lpstr>Wingdings 3</vt:lpstr>
      <vt:lpstr>Facet</vt:lpstr>
      <vt:lpstr>                 আসসালামু আলাইকুম 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আসসালামু আলাইকুম</dc:title>
  <dc:creator>ICT</dc:creator>
  <cp:lastModifiedBy>ICT</cp:lastModifiedBy>
  <cp:revision>22</cp:revision>
  <dcterms:created xsi:type="dcterms:W3CDTF">2021-06-08T03:57:51Z</dcterms:created>
  <dcterms:modified xsi:type="dcterms:W3CDTF">2021-06-09T04:07:30Z</dcterms:modified>
</cp:coreProperties>
</file>