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9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138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CCE9-6C00-4066-92CE-7C3BB6ACB97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E3E3-6C24-4305-996D-53025F7A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CCE9-6C00-4066-92CE-7C3BB6ACB97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E3E3-6C24-4305-996D-53025F7A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CCE9-6C00-4066-92CE-7C3BB6ACB97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E3E3-6C24-4305-996D-53025F7A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CCE9-6C00-4066-92CE-7C3BB6ACB97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E3E3-6C24-4305-996D-53025F7A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3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CCE9-6C00-4066-92CE-7C3BB6ACB97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E3E3-6C24-4305-996D-53025F7A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8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CCE9-6C00-4066-92CE-7C3BB6ACB97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E3E3-6C24-4305-996D-53025F7A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CCE9-6C00-4066-92CE-7C3BB6ACB97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E3E3-6C24-4305-996D-53025F7A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6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CCE9-6C00-4066-92CE-7C3BB6ACB97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E3E3-6C24-4305-996D-53025F7A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9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CCE9-6C00-4066-92CE-7C3BB6ACB97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E3E3-6C24-4305-996D-53025F7A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4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CCE9-6C00-4066-92CE-7C3BB6ACB97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E3E3-6C24-4305-996D-53025F7A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1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CCE9-6C00-4066-92CE-7C3BB6ACB97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E3E3-6C24-4305-996D-53025F7A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1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CCE9-6C00-4066-92CE-7C3BB6ACB97B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5E3E3-6C24-4305-996D-53025F7A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8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0509" y="734291"/>
            <a:ext cx="7924800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Free photo: &lt;strong&gt;Roses&lt;/strong&gt;, &lt;strong&gt;Flowers&lt;/strong&gt;, &lt;strong&gt;Rose Flower&lt;/strong&gt; - Free Image 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629469"/>
            <a:ext cx="9804400" cy="523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4635" y="1497541"/>
            <a:ext cx="7979065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/>
              <a:t>আজকের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ক্লাসে</a:t>
            </a:r>
            <a:r>
              <a:rPr lang="en-US" sz="4400" dirty="0" smtClean="0"/>
              <a:t> </a:t>
            </a:r>
            <a:r>
              <a:rPr lang="en-US" sz="4400" dirty="0" err="1" smtClean="0"/>
              <a:t>সবাইকে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স্বাগতম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96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computer network topology anima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362" y="1876924"/>
            <a:ext cx="6087979" cy="2454443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1130968" y="4793316"/>
            <a:ext cx="9950116" cy="175432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as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টপোলজি একটি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ন্ত্রণকারী কম্পিউটা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as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অন্যান্য কম্পিউটার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 বা সুইচ দ্বারা </a:t>
            </a:r>
            <a:r>
              <a:rPr lang="as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 করে নেটও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গ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তোলে তাকে স্টার টপোলজি ব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as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9021" y="575594"/>
            <a:ext cx="2887579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</a:t>
            </a:r>
            <a:endParaRPr kumimoji="0" lang="en-US" sz="4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741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0" y="2228850"/>
            <a:ext cx="3670299" cy="18113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998620" y="4502150"/>
            <a:ext cx="9384633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/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টপোলজিতে কম্পিউটার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পরস্পরের সাথে গাছের শাখা-প্রশাখার মতো বিন্যস্ত থাকে তাকে ট্রি টপোলজি বলে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174959" y="986589"/>
            <a:ext cx="273116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ট্রি টপোলজি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86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2127250"/>
            <a:ext cx="4127500" cy="2679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1624263" y="5118101"/>
            <a:ext cx="9156032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/>
            <a:r>
              <a:rPr lang="as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কোনো নেটও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 ডিভাইস বা কম্পিউটার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 মধ্যে অতিরিক্ত সংযোগ থাকে তাহলে তাকে বলা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মেশ </a:t>
            </a:r>
            <a:r>
              <a:rPr lang="as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altLang="en-US" sz="8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9654" y="627313"/>
            <a:ext cx="3248526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kumimoji="0" lang="bn-BD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টপোলজি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73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700" y="2051050"/>
            <a:ext cx="4508500" cy="2133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622300" y="4406900"/>
            <a:ext cx="109093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স্টার, রিং, বাস ইত্যাদি একাধিক নেটওয়ার্কের সমন্বয়ে যে নেটওয়ার্ক গঠিত হয় তাকে হাইব্রিড নেটওয়ার্ক বলে। এতে প্রায় সব ধরনের নেটওয়ার্কেই সংযুক্ত আ</a:t>
            </a:r>
            <a:r>
              <a:rPr lang="en-US" alt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alt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977900"/>
            <a:ext cx="3530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হাইব্রিড টপোলজি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702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1100" y="876300"/>
            <a:ext cx="2933700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বাড়ির কাজ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38500" y="2844800"/>
            <a:ext cx="6578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/>
              <a:t> রিং টপোলজি ও স্টার টপোলজি      এর বর্ণনা  লিখে আনবে।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402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6284" y="2937189"/>
            <a:ext cx="9114504" cy="2215991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 smtClean="0">
                <a:ln/>
                <a:solidFill>
                  <a:schemeClr val="accent3"/>
                </a:solidFill>
              </a:rPr>
              <a:t>ধন্যবাদ</a:t>
            </a:r>
            <a:endParaRPr lang="en-US" sz="13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7537" y="8741044"/>
            <a:ext cx="10429494" cy="1239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07537" y="9306233"/>
            <a:ext cx="820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মামুন হোসেন আই সি টি শিক্ষক,চাটখিল কামিল মাদ্রাসা,মোবাইলঃ ০১৭১২১৩৭১৩৫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55127" y="235527"/>
            <a:ext cx="3519055" cy="1958224"/>
          </a:xfrm>
          <a:prstGeom prst="rect">
            <a:avLst/>
          </a:prstGeom>
          <a:noFill/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bn-IN" sz="42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                       </a:t>
            </a:r>
            <a:r>
              <a:rPr lang="en-US" sz="80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80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2424545" y="2230582"/>
            <a:ext cx="2867891" cy="4038600"/>
          </a:xfrm>
          <a:prstGeom prst="round2Same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মামুন হোসেন 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চাটখিল কামিল মাদ্রাসা</a:t>
            </a: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চাটখিল নোয়াখালী</a:t>
            </a: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মোবাইলঃ০১৭১২১৩৭১৩৫</a:t>
            </a:r>
          </a:p>
        </p:txBody>
      </p:sp>
      <p:sp>
        <p:nvSpPr>
          <p:cNvPr id="7" name="Rectangle 6"/>
          <p:cNvSpPr/>
          <p:nvPr/>
        </p:nvSpPr>
        <p:spPr>
          <a:xfrm>
            <a:off x="6982691" y="2660072"/>
            <a:ext cx="3671454" cy="321425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৮ম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</a:p>
          <a:p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দ্বি্তীয়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4328" y="2230582"/>
            <a:ext cx="193963" cy="4038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885" y="1599326"/>
            <a:ext cx="3948545" cy="2493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904" y="1717964"/>
            <a:ext cx="2757055" cy="2604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4394594" y="1717964"/>
            <a:ext cx="2148456" cy="2604653"/>
            <a:chOff x="329111" y="1323074"/>
            <a:chExt cx="2753354" cy="31036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265" y="2724245"/>
              <a:ext cx="2743200" cy="170249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111" y="1323074"/>
              <a:ext cx="2739706" cy="1371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7342908" y="3626997"/>
            <a:ext cx="3823855" cy="861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61564" y="4322617"/>
            <a:ext cx="3089564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সংযোগের </a:t>
            </a:r>
            <a:r>
              <a:rPr kumimoji="0" lang="en-US" sz="4000" b="1" i="0" u="none" strike="noStrike" kern="0" cap="none" spc="0" normalizeH="0" baseline="0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kumimoji="0" lang="en-US" sz="4000" b="1" i="0" u="none" strike="noStrike" kern="0" cap="none" spc="0" normalizeH="0" baseline="0" noProof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4594" y="4430601"/>
            <a:ext cx="2006206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9927" y="4459892"/>
            <a:ext cx="2757055" cy="58477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ডিভাইস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3637" y="415636"/>
            <a:ext cx="53062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নিচের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দেখি</a:t>
            </a:r>
            <a:r>
              <a:rPr lang="en-US" sz="2800" dirty="0" smtClean="0"/>
              <a:t> এবং </a:t>
            </a:r>
            <a:r>
              <a:rPr lang="en-US" sz="2800" dirty="0" err="1" smtClean="0"/>
              <a:t>বলি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754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7235" y="3311236"/>
            <a:ext cx="7093529" cy="189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7235" y="1662545"/>
            <a:ext cx="7093529" cy="6463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আজকের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নেটওয়ার্ক টপোলজি</a:t>
            </a:r>
            <a:endParaRPr lang="en-US" sz="3600" dirty="0"/>
          </a:p>
        </p:txBody>
      </p:sp>
      <p:sp>
        <p:nvSpPr>
          <p:cNvPr id="5" name="Down Arrow 4"/>
          <p:cNvSpPr/>
          <p:nvPr/>
        </p:nvSpPr>
        <p:spPr>
          <a:xfrm>
            <a:off x="4904510" y="2392003"/>
            <a:ext cx="581891" cy="836106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818" y="775856"/>
            <a:ext cx="315883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শিখন ফল</a:t>
            </a:r>
            <a:endParaRPr lang="en-US" sz="72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620962"/>
            <a:ext cx="6470041" cy="101566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bn-IN" sz="6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6000" kern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4618" y="4100945"/>
            <a:ext cx="8894618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টপোলজির প্রকারভেদ বর্ণনা করতে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2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64" y="2341418"/>
            <a:ext cx="5153891" cy="322810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600825" y="2697162"/>
            <a:ext cx="4757738" cy="2677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কম্পিউটার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 তারের মাধ্যমে যুক্ত করার যে নক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এর পাশাপাশি সংযোগকারী তারের ভিতর দিয়ে ডেটা যাওয়া আসার জন্য যুক্তি নির্ভর পথের যে পরিকল্পনা এ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দুইয়ের সমন্বিত ধারণাকে বলা হয় নেটওয়ার্ক টপোলজি।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500313" y="528459"/>
            <a:ext cx="6815138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</a:t>
            </a:r>
            <a:r>
              <a:rPr kumimoji="0" lang="bn-BD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93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8963" y="411162"/>
            <a:ext cx="52149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sng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4000" b="1" i="0" u="sng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kumimoji="0" lang="bn-BD" sz="4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kumimoji="0" lang="en-US" sz="4000" b="1" i="0" u="sng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8963" y="1485900"/>
            <a:ext cx="490061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4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টপোলজি ৬ </a:t>
            </a: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99" y="2913971"/>
            <a:ext cx="4121727" cy="3416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5686425" y="3028950"/>
            <a:ext cx="3986213" cy="34163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lvl="0" indent="-571500" algn="just" defTabSz="457200">
              <a:buFont typeface="Wingdings" panose="05000000000000000000" pitchFamily="2" charset="2"/>
              <a:buChar char="q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বাস টপোলজি।</a:t>
            </a:r>
          </a:p>
          <a:p>
            <a:pPr marL="571500" lvl="0" indent="-571500" algn="just" defTabSz="4572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টপোলজি।</a:t>
            </a:r>
          </a:p>
          <a:p>
            <a:pPr marL="571500" lvl="0" indent="-571500" algn="just" defTabSz="4572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টপোলজি।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571500" lvl="0" indent="-571500" algn="just" defTabSz="4572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ট্রি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টপোলজি।</a:t>
            </a:r>
          </a:p>
          <a:p>
            <a:pPr marL="571500" lvl="0" indent="-571500" algn="just" defTabSz="457200">
              <a:buFont typeface="Wingdings" panose="05000000000000000000" pitchFamily="2" charset="2"/>
              <a:buChar char="q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মেশ টপোলজি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lvl="0" indent="-571500" algn="just" defTabSz="45720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হাইব্রিট টপোলজি।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4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337" y="414338"/>
            <a:ext cx="11272838" cy="612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588" y="1695674"/>
            <a:ext cx="5886450" cy="182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51200" y="698501"/>
            <a:ext cx="48640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bn-BD" sz="6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 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7418" y="4368799"/>
            <a:ext cx="107141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যে টপোলজিতে একটি মূল তারের সাথে সবকটি ও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kumimoji="0" lang="as-IN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র্কস্টেশন বা কম্পিউটারে সংযুক্ত থাকে তাকে বাস টপোলজি বলা হ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787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8473" y="411162"/>
            <a:ext cx="10238509" cy="6317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73927" y="411162"/>
            <a:ext cx="79927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bn-BD" sz="8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</a:t>
            </a:r>
            <a:endParaRPr lang="en-US" sz="8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636" y="1756545"/>
            <a:ext cx="6858000" cy="1984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09700" y="4064000"/>
            <a:ext cx="9944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টপোলজিতে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(Ring Topology) </a:t>
            </a:r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কম্পিউটার তার পার্শ্ববর্তী কম্পিউটারের সাথে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তার দ্বারা</a:t>
            </a:r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সংযুক্ত থাকে। এভাবে রিং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সর্বশেষ কম্পিউটারটি প্রথম কম্পিউটারের সাথে সংযুক্ত থাকে।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300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NikoshLightBAN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38</cp:revision>
  <dcterms:created xsi:type="dcterms:W3CDTF">2021-05-22T14:15:36Z</dcterms:created>
  <dcterms:modified xsi:type="dcterms:W3CDTF">2021-06-09T15:31:07Z</dcterms:modified>
</cp:coreProperties>
</file>