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1" r:id="rId4"/>
    <p:sldId id="272" r:id="rId5"/>
    <p:sldId id="260" r:id="rId6"/>
    <p:sldId id="262" r:id="rId7"/>
    <p:sldId id="263" r:id="rId8"/>
    <p:sldId id="264" r:id="rId9"/>
    <p:sldId id="265" r:id="rId10"/>
    <p:sldId id="266" r:id="rId11"/>
    <p:sldId id="269" r:id="rId12"/>
    <p:sldId id="267" r:id="rId13"/>
    <p:sldId id="270" r:id="rId14"/>
    <p:sldId id="268" r:id="rId15"/>
    <p:sldId id="27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-126" y="-2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E906D-A7F5-414E-B26C-B8AAF47CB83E}" type="datetimeFigureOut">
              <a:rPr lang="en-US" smtClean="0"/>
              <a:pPr/>
              <a:t>6/9/2021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1F66C-6CD7-4ED8-BBE1-4A9308741E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54047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E906D-A7F5-414E-B26C-B8AAF47CB83E}" type="datetimeFigureOut">
              <a:rPr lang="en-US" smtClean="0"/>
              <a:pPr/>
              <a:t>6/9/2021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1F66C-6CD7-4ED8-BBE1-4A9308741E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27323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E906D-A7F5-414E-B26C-B8AAF47CB83E}" type="datetimeFigureOut">
              <a:rPr lang="en-US" smtClean="0"/>
              <a:pPr/>
              <a:t>6/9/2021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1F66C-6CD7-4ED8-BBE1-4A9308741E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61922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E906D-A7F5-414E-B26C-B8AAF47CB83E}" type="datetimeFigureOut">
              <a:rPr lang="en-US" smtClean="0"/>
              <a:pPr/>
              <a:t>6/9/2021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1F66C-6CD7-4ED8-BBE1-4A9308741E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39122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E906D-A7F5-414E-B26C-B8AAF47CB83E}" type="datetimeFigureOut">
              <a:rPr lang="en-US" smtClean="0"/>
              <a:pPr/>
              <a:t>6/9/2021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1F66C-6CD7-4ED8-BBE1-4A9308741E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77665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E906D-A7F5-414E-B26C-B8AAF47CB83E}" type="datetimeFigureOut">
              <a:rPr lang="en-US" smtClean="0"/>
              <a:pPr/>
              <a:t>6/9/2021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1F66C-6CD7-4ED8-BBE1-4A9308741E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67157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E906D-A7F5-414E-B26C-B8AAF47CB83E}" type="datetimeFigureOut">
              <a:rPr lang="en-US" smtClean="0"/>
              <a:pPr/>
              <a:t>6/9/2021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1F66C-6CD7-4ED8-BBE1-4A9308741E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97130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E906D-A7F5-414E-B26C-B8AAF47CB83E}" type="datetimeFigureOut">
              <a:rPr lang="en-US" smtClean="0"/>
              <a:pPr/>
              <a:t>6/9/2021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1F66C-6CD7-4ED8-BBE1-4A9308741E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79516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E906D-A7F5-414E-B26C-B8AAF47CB83E}" type="datetimeFigureOut">
              <a:rPr lang="en-US" smtClean="0"/>
              <a:pPr/>
              <a:t>6/9/2021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1F66C-6CD7-4ED8-BBE1-4A9308741E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0668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E906D-A7F5-414E-B26C-B8AAF47CB83E}" type="datetimeFigureOut">
              <a:rPr lang="en-US" smtClean="0"/>
              <a:pPr/>
              <a:t>6/9/2021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1F66C-6CD7-4ED8-BBE1-4A9308741E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47218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E906D-A7F5-414E-B26C-B8AAF47CB83E}" type="datetimeFigureOut">
              <a:rPr lang="en-US" smtClean="0"/>
              <a:pPr/>
              <a:t>6/9/2021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1F66C-6CD7-4ED8-BBE1-4A9308741E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03763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E906D-A7F5-414E-B26C-B8AAF47CB83E}" type="datetimeFigureOut">
              <a:rPr lang="en-US" smtClean="0"/>
              <a:pPr/>
              <a:t>6/9/2021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91F66C-6CD7-4ED8-BBE1-4A9308741E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45793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83141" y="709684"/>
            <a:ext cx="8407021" cy="186204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11500" dirty="0" smtClean="0">
                <a:solidFill>
                  <a:srgbClr val="92D050"/>
                </a:solidFill>
              </a:rPr>
              <a:t>স্বাগতম </a:t>
            </a:r>
            <a:endParaRPr lang="en-US" sz="11500" dirty="0">
              <a:solidFill>
                <a:srgbClr val="92D05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9995" y="2671762"/>
            <a:ext cx="7478972" cy="366079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="" xmlns:p14="http://schemas.microsoft.com/office/powerpoint/2010/main" val="1499249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6663" y="764275"/>
            <a:ext cx="8611737" cy="76944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 smtClean="0"/>
              <a:t>একক কাজ</a:t>
            </a:r>
            <a:endParaRPr lang="en-US" sz="4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828800" y="2797791"/>
            <a:ext cx="8229600" cy="584775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bn-IN" sz="3200" b="1" dirty="0" smtClean="0"/>
              <a:t>সাঁতারের কৌশল সূমহ খাতায়  লিখ           </a:t>
            </a:r>
            <a:endParaRPr lang="en-US" sz="3200" b="1" dirty="0"/>
          </a:p>
        </p:txBody>
      </p:sp>
    </p:spTree>
    <p:extLst>
      <p:ext uri="{BB962C8B-B14F-4D97-AF65-F5344CB8AC3E}">
        <p14:creationId xmlns="" xmlns:p14="http://schemas.microsoft.com/office/powerpoint/2010/main" val="2537522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42950" y="614149"/>
            <a:ext cx="8693624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/>
              <a:t>দল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গত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কাজ</a:t>
            </a:r>
            <a:endParaRPr lang="en-US" sz="5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791570" y="2811439"/>
            <a:ext cx="11245755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/>
              <a:t>দলগত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সাঁতারের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পর্যাক্রমিক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স্টাইলের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নাম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লিখ</a:t>
            </a:r>
            <a:r>
              <a:rPr lang="en-US" sz="4400" b="1" dirty="0" smtClean="0"/>
              <a:t>-</a:t>
            </a:r>
            <a:r>
              <a:rPr lang="en-US" dirty="0" smtClean="0"/>
              <a:t>-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71986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51379" y="245660"/>
            <a:ext cx="9116705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solidFill>
                  <a:srgbClr val="002060"/>
                </a:solidFill>
              </a:rPr>
              <a:t>মূল্যায়ন</a:t>
            </a:r>
            <a:endParaRPr lang="en-US" sz="4800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7064" y="1185717"/>
            <a:ext cx="11054686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	</a:t>
            </a:r>
            <a:r>
              <a:rPr lang="bn-IN" sz="3200" b="1" dirty="0" smtClean="0"/>
              <a:t>সঠিক উত্তর কোনটি</a:t>
            </a:r>
            <a:r>
              <a:rPr lang="bn-IN" sz="2400" dirty="0" smtClean="0"/>
              <a:t>?</a:t>
            </a:r>
          </a:p>
          <a:p>
            <a:endParaRPr lang="bn-IN" dirty="0"/>
          </a:p>
          <a:p>
            <a:r>
              <a:rPr lang="bn-IN" sz="2800" b="1" dirty="0" smtClean="0"/>
              <a:t>১।সাঁতের কৌশল  কয়টি? </a:t>
            </a:r>
          </a:p>
          <a:p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1269242" y="3128241"/>
            <a:ext cx="805218" cy="50496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solidFill>
                  <a:schemeClr val="tx1"/>
                </a:solidFill>
              </a:rPr>
              <a:t>ক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61063" y="3158089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 smtClean="0"/>
              <a:t>২ টি</a:t>
            </a:r>
            <a:endParaRPr lang="en-US" sz="2400" b="1" dirty="0"/>
          </a:p>
        </p:txBody>
      </p:sp>
      <p:sp>
        <p:nvSpPr>
          <p:cNvPr id="7" name="Flowchart: Connector 6"/>
          <p:cNvSpPr/>
          <p:nvPr/>
        </p:nvSpPr>
        <p:spPr>
          <a:xfrm>
            <a:off x="3862316" y="3058785"/>
            <a:ext cx="873457" cy="504968"/>
          </a:xfrm>
          <a:prstGeom prst="flowChartConnector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খ</a:t>
            </a:r>
            <a:r>
              <a:rPr lang="bn-IN" sz="2400" b="1" dirty="0" smtClean="0">
                <a:solidFill>
                  <a:schemeClr val="tx1"/>
                </a:solidFill>
              </a:rPr>
              <a:t>খ</a:t>
            </a:r>
            <a:endParaRPr 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879073" y="3093262"/>
            <a:ext cx="8871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 smtClean="0"/>
              <a:t>৩টি</a:t>
            </a:r>
            <a:endParaRPr lang="en-US" sz="2400" b="1" dirty="0"/>
          </a:p>
        </p:txBody>
      </p:sp>
      <p:sp>
        <p:nvSpPr>
          <p:cNvPr id="9" name="Flowchart: Connector 8"/>
          <p:cNvSpPr/>
          <p:nvPr/>
        </p:nvSpPr>
        <p:spPr>
          <a:xfrm>
            <a:off x="6619164" y="2949604"/>
            <a:ext cx="791570" cy="614149"/>
          </a:xfrm>
          <a:prstGeom prst="flowChartConnector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 smtClean="0">
                <a:solidFill>
                  <a:schemeClr val="tx1"/>
                </a:solidFill>
              </a:rPr>
              <a:t>গ</a:t>
            </a:r>
            <a:endParaRPr lang="en-US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533564" y="2994832"/>
            <a:ext cx="873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 smtClean="0"/>
              <a:t>৪টি</a:t>
            </a:r>
            <a:endParaRPr lang="en-US" sz="2400" b="1" dirty="0"/>
          </a:p>
        </p:txBody>
      </p:sp>
      <p:sp>
        <p:nvSpPr>
          <p:cNvPr id="11" name="Flowchart: Connector 10"/>
          <p:cNvSpPr/>
          <p:nvPr/>
        </p:nvSpPr>
        <p:spPr>
          <a:xfrm>
            <a:off x="8898340" y="2927258"/>
            <a:ext cx="600501" cy="632855"/>
          </a:xfrm>
          <a:prstGeom prst="flowChartConnector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 smtClean="0">
                <a:solidFill>
                  <a:schemeClr val="tx1"/>
                </a:solidFill>
              </a:rPr>
              <a:t>ঘ</a:t>
            </a:r>
            <a:endParaRPr lang="en-US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9567079" y="2994832"/>
            <a:ext cx="136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 smtClean="0"/>
              <a:t>৫টি</a:t>
            </a:r>
            <a:endParaRPr 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219199" y="4115022"/>
            <a:ext cx="8511655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২। </a:t>
            </a:r>
            <a:r>
              <a:rPr lang="en-US" sz="4000" b="1" dirty="0" err="1" smtClean="0"/>
              <a:t>উপুর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হয়ে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কোন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সাঁতার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কাটতে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হয়</a:t>
            </a:r>
            <a:r>
              <a:rPr lang="en-US" sz="4000" b="1" dirty="0"/>
              <a:t>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47114" y="5328783"/>
            <a:ext cx="11244636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ক) </a:t>
            </a:r>
            <a:r>
              <a:rPr lang="en-US" sz="3600" b="1" dirty="0" err="1" smtClean="0"/>
              <a:t>চীত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সাঁতার</a:t>
            </a:r>
            <a:r>
              <a:rPr lang="en-US" sz="3600" b="1" dirty="0" smtClean="0"/>
              <a:t>  </a:t>
            </a:r>
            <a:r>
              <a:rPr lang="bn-IN" sz="3600" b="1" dirty="0" smtClean="0"/>
              <a:t>     </a:t>
            </a:r>
            <a:r>
              <a:rPr lang="en-US" sz="3600" b="1" dirty="0" smtClean="0"/>
              <a:t>খ) </a:t>
            </a:r>
            <a:r>
              <a:rPr lang="en-US" sz="3600" b="1" dirty="0" err="1" smtClean="0"/>
              <a:t>বুক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সাঁতার</a:t>
            </a:r>
            <a:r>
              <a:rPr lang="bn-IN" sz="3600" b="1" dirty="0" smtClean="0"/>
              <a:t> </a:t>
            </a:r>
            <a:r>
              <a:rPr lang="en-US" sz="3600" b="1" dirty="0" smtClean="0"/>
              <a:t> গ ) </a:t>
            </a:r>
            <a:r>
              <a:rPr lang="en-US" sz="3600" b="1" dirty="0" err="1" smtClean="0"/>
              <a:t>মুক্ত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সাঁতার</a:t>
            </a:r>
            <a:r>
              <a:rPr lang="en-US" sz="3600" b="1" dirty="0" smtClean="0"/>
              <a:t> </a:t>
            </a:r>
            <a:r>
              <a:rPr lang="bn-IN" sz="3600" b="1" dirty="0" smtClean="0"/>
              <a:t> </a:t>
            </a:r>
            <a:r>
              <a:rPr lang="en-US" sz="3600" b="1" dirty="0" smtClean="0"/>
              <a:t>ঘ) </a:t>
            </a:r>
            <a:r>
              <a:rPr lang="en-US" sz="3600" b="1" dirty="0" err="1" smtClean="0"/>
              <a:t>প্রজাপতি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সাঁতার</a:t>
            </a:r>
            <a:endParaRPr lang="en-US" sz="36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268522" y="3003732"/>
            <a:ext cx="6330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√</a:t>
            </a:r>
            <a:endParaRPr lang="en-US" sz="3600" b="1" dirty="0"/>
          </a:p>
        </p:txBody>
      </p:sp>
      <p:sp>
        <p:nvSpPr>
          <p:cNvPr id="16" name="Oval 15"/>
          <p:cNvSpPr/>
          <p:nvPr/>
        </p:nvSpPr>
        <p:spPr>
          <a:xfrm>
            <a:off x="4144143" y="5434152"/>
            <a:ext cx="531422" cy="4360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√</a:t>
            </a:r>
            <a:endParaRPr lang="en-US" sz="3200" dirty="0"/>
          </a:p>
        </p:txBody>
      </p:sp>
    </p:spTree>
    <p:extLst>
      <p:ext uri="{BB962C8B-B14F-4D97-AF65-F5344CB8AC3E}">
        <p14:creationId xmlns="" xmlns:p14="http://schemas.microsoft.com/office/powerpoint/2010/main" val="175648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  <p:bldP spid="14" grpId="0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23833" y="887104"/>
            <a:ext cx="8857397" cy="584775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3200" b="1" dirty="0" smtClean="0"/>
              <a:t>৩।কোন সাঁতারে পূর্ন সময় বুকের উপর ভার থাকে?</a:t>
            </a:r>
            <a:endParaRPr lang="en-US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029804" y="2156346"/>
            <a:ext cx="5131558" cy="36009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bn-IN" sz="3200" b="1" dirty="0" smtClean="0"/>
              <a:t>ক)মুক্ত সাঁতার</a:t>
            </a:r>
          </a:p>
          <a:p>
            <a:pPr>
              <a:lnSpc>
                <a:spcPct val="150000"/>
              </a:lnSpc>
            </a:pPr>
            <a:r>
              <a:rPr lang="bn-IN" sz="3200" b="1" dirty="0" smtClean="0"/>
              <a:t>খ)বুক সাঁতার</a:t>
            </a:r>
          </a:p>
          <a:p>
            <a:pPr>
              <a:lnSpc>
                <a:spcPct val="150000"/>
              </a:lnSpc>
            </a:pPr>
            <a:r>
              <a:rPr lang="bn-IN" sz="3200" b="1" dirty="0" smtClean="0"/>
              <a:t>গ)চীত </a:t>
            </a:r>
            <a:r>
              <a:rPr lang="bn-IN" sz="3200" b="1" dirty="0"/>
              <a:t>সাঁতার</a:t>
            </a:r>
          </a:p>
          <a:p>
            <a:pPr>
              <a:lnSpc>
                <a:spcPct val="150000"/>
              </a:lnSpc>
            </a:pPr>
            <a:r>
              <a:rPr lang="bn-IN" sz="3200" b="1" dirty="0" smtClean="0"/>
              <a:t>ঘ) প্রজাপতি </a:t>
            </a:r>
            <a:r>
              <a:rPr lang="bn-IN" sz="3200" b="1" dirty="0"/>
              <a:t>সাঁতার</a:t>
            </a:r>
          </a:p>
          <a:p>
            <a:endParaRPr lang="bn-IN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442949" y="2879679"/>
            <a:ext cx="586855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5400" b="1" dirty="0"/>
              <a:t>√</a:t>
            </a:r>
            <a:endParaRPr lang="en-US" sz="5400" dirty="0"/>
          </a:p>
        </p:txBody>
      </p:sp>
    </p:spTree>
    <p:extLst>
      <p:ext uri="{BB962C8B-B14F-4D97-AF65-F5344CB8AC3E}">
        <p14:creationId xmlns="" xmlns:p14="http://schemas.microsoft.com/office/powerpoint/2010/main" val="3089150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88609" y="518615"/>
            <a:ext cx="6933063" cy="10156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/>
              <a:t>বাড়ীর</a:t>
            </a:r>
            <a:r>
              <a:rPr lang="en-US" sz="6000" b="1" dirty="0" smtClean="0"/>
              <a:t> </a:t>
            </a:r>
            <a:r>
              <a:rPr lang="en-US" sz="6000" b="1" dirty="0" err="1" smtClean="0"/>
              <a:t>কাজ</a:t>
            </a:r>
            <a:endParaRPr lang="en-US" sz="6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378424" y="5336275"/>
            <a:ext cx="9034818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১। </a:t>
            </a:r>
            <a:r>
              <a:rPr lang="en-US" sz="4000" b="1" dirty="0" err="1" smtClean="0"/>
              <a:t>প্রজাপতি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সাঁতারের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কৌশল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গুলো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লিখে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আনবে</a:t>
            </a:r>
            <a:r>
              <a:rPr lang="en-US" sz="4000" b="1" dirty="0" smtClean="0"/>
              <a:t>। </a:t>
            </a:r>
            <a:endParaRPr lang="en-US" sz="4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8609" y="1665026"/>
            <a:ext cx="6523630" cy="348017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59443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69994" y="436728"/>
            <a:ext cx="7274257" cy="264687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IN" sz="16600" b="1" dirty="0" smtClean="0">
                <a:solidFill>
                  <a:srgbClr val="00B050"/>
                </a:solidFill>
              </a:rPr>
              <a:t>ধন্যবাদ</a:t>
            </a:r>
            <a:endParaRPr lang="en-US" sz="16600" b="1" dirty="0">
              <a:solidFill>
                <a:srgbClr val="00B05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89713" y="3753135"/>
            <a:ext cx="9034818" cy="2215991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13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সবাইকে</a:t>
            </a:r>
            <a:endParaRPr lang="en-US" sz="13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73778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7705"/>
            <a:ext cx="10515600" cy="1325563"/>
          </a:xfrm>
          <a:solidFill>
            <a:schemeClr val="accent6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algn="ctr"/>
            <a:r>
              <a:rPr lang="bn-IN" sz="8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পরিচিতি</a:t>
            </a:r>
            <a:endParaRPr lang="en-US" sz="8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1085" y="2922855"/>
            <a:ext cx="6277971" cy="3550051"/>
          </a:xfr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endParaRPr lang="en-US" sz="2400" b="1" dirty="0" smtClean="0">
              <a:solidFill>
                <a:schemeClr val="accent5"/>
              </a:solidFill>
              <a:latin typeface="NSimSun" panose="02010609030101010101" pitchFamily="49" charset="-122"/>
              <a:ea typeface="NSimSun" panose="02010609030101010101" pitchFamily="49" charset="-122"/>
            </a:endParaRPr>
          </a:p>
          <a:p>
            <a:r>
              <a:rPr lang="en-US" sz="2400" b="1" dirty="0" err="1" smtClean="0">
                <a:solidFill>
                  <a:schemeClr val="accent5"/>
                </a:solidFill>
                <a:latin typeface="NSimSun" panose="02010609030101010101" pitchFamily="49" charset="-122"/>
                <a:ea typeface="NSimSun" panose="02010609030101010101" pitchFamily="49" charset="-122"/>
              </a:rPr>
              <a:t>মোঃ</a:t>
            </a:r>
            <a:r>
              <a:rPr lang="en-US" sz="2400" b="1" dirty="0" smtClean="0">
                <a:solidFill>
                  <a:schemeClr val="accent5"/>
                </a:solidFill>
                <a:latin typeface="NSimSun" panose="02010609030101010101" pitchFamily="49" charset="-122"/>
                <a:ea typeface="NSimSun" panose="02010609030101010101" pitchFamily="49" charset="-122"/>
              </a:rPr>
              <a:t> </a:t>
            </a:r>
            <a:r>
              <a:rPr lang="en-US" sz="2400" b="1" dirty="0" err="1" smtClean="0">
                <a:solidFill>
                  <a:schemeClr val="accent5"/>
                </a:solidFill>
                <a:latin typeface="NSimSun" panose="02010609030101010101" pitchFamily="49" charset="-122"/>
                <a:ea typeface="NSimSun" panose="02010609030101010101" pitchFamily="49" charset="-122"/>
              </a:rPr>
              <a:t>শফিউল</a:t>
            </a:r>
            <a:r>
              <a:rPr lang="en-US" sz="2400" b="1" dirty="0" smtClean="0">
                <a:solidFill>
                  <a:schemeClr val="accent5"/>
                </a:solidFill>
                <a:latin typeface="NSimSun" panose="02010609030101010101" pitchFamily="49" charset="-122"/>
                <a:ea typeface="NSimSun" panose="02010609030101010101" pitchFamily="49" charset="-122"/>
              </a:rPr>
              <a:t> </a:t>
            </a:r>
            <a:r>
              <a:rPr lang="en-US" sz="2400" b="1" dirty="0" err="1" smtClean="0">
                <a:solidFill>
                  <a:schemeClr val="accent5"/>
                </a:solidFill>
                <a:latin typeface="NSimSun" panose="02010609030101010101" pitchFamily="49" charset="-122"/>
                <a:ea typeface="NSimSun" panose="02010609030101010101" pitchFamily="49" charset="-122"/>
              </a:rPr>
              <a:t>বারী</a:t>
            </a:r>
            <a:endParaRPr lang="en-US" sz="2400" b="1" dirty="0" smtClean="0">
              <a:solidFill>
                <a:schemeClr val="accent5"/>
              </a:solidFill>
              <a:latin typeface="NSimSun" panose="02010609030101010101" pitchFamily="49" charset="-122"/>
              <a:ea typeface="NSimSun" panose="02010609030101010101" pitchFamily="49" charset="-122"/>
            </a:endParaRPr>
          </a:p>
          <a:p>
            <a:r>
              <a:rPr lang="en-US" sz="2400" b="1" dirty="0" err="1" smtClean="0">
                <a:solidFill>
                  <a:schemeClr val="accent5"/>
                </a:solidFill>
                <a:latin typeface="NSimSun" panose="02010609030101010101" pitchFamily="49" charset="-122"/>
                <a:ea typeface="NSimSun" panose="02010609030101010101" pitchFamily="49" charset="-122"/>
              </a:rPr>
              <a:t>সহঃ</a:t>
            </a:r>
            <a:r>
              <a:rPr lang="en-US" sz="2400" b="1" dirty="0" smtClean="0">
                <a:solidFill>
                  <a:schemeClr val="accent5"/>
                </a:solidFill>
                <a:latin typeface="NSimSun" panose="02010609030101010101" pitchFamily="49" charset="-122"/>
                <a:ea typeface="NSimSun" panose="02010609030101010101" pitchFamily="49" charset="-122"/>
              </a:rPr>
              <a:t> </a:t>
            </a:r>
            <a:r>
              <a:rPr lang="en-US" sz="2400" b="1" dirty="0" err="1" smtClean="0">
                <a:solidFill>
                  <a:schemeClr val="accent5"/>
                </a:solidFill>
                <a:latin typeface="NSimSun" panose="02010609030101010101" pitchFamily="49" charset="-122"/>
                <a:ea typeface="NSimSun" panose="02010609030101010101" pitchFamily="49" charset="-122"/>
              </a:rPr>
              <a:t>শিক্ষক</a:t>
            </a:r>
            <a:r>
              <a:rPr lang="en-US" sz="2400" b="1" dirty="0" smtClean="0">
                <a:solidFill>
                  <a:schemeClr val="accent5"/>
                </a:solidFill>
                <a:latin typeface="NSimSun" panose="02010609030101010101" pitchFamily="49" charset="-122"/>
                <a:ea typeface="NSimSun" panose="02010609030101010101" pitchFamily="49" charset="-122"/>
              </a:rPr>
              <a:t>(</a:t>
            </a:r>
            <a:r>
              <a:rPr lang="en-US" sz="2400" b="1" dirty="0" err="1" smtClean="0">
                <a:solidFill>
                  <a:schemeClr val="accent5"/>
                </a:solidFill>
                <a:latin typeface="NSimSun" panose="02010609030101010101" pitchFamily="49" charset="-122"/>
                <a:ea typeface="NSimSun" panose="02010609030101010101" pitchFamily="49" charset="-122"/>
              </a:rPr>
              <a:t>শারীরিক</a:t>
            </a:r>
            <a:r>
              <a:rPr lang="en-US" sz="2400" b="1" dirty="0" smtClean="0">
                <a:solidFill>
                  <a:schemeClr val="accent5"/>
                </a:solidFill>
                <a:latin typeface="NSimSun" panose="02010609030101010101" pitchFamily="49" charset="-122"/>
                <a:ea typeface="NSimSun" panose="02010609030101010101" pitchFamily="49" charset="-122"/>
              </a:rPr>
              <a:t> </a:t>
            </a:r>
            <a:r>
              <a:rPr lang="en-US" sz="2400" b="1" dirty="0" err="1" smtClean="0">
                <a:solidFill>
                  <a:schemeClr val="accent5"/>
                </a:solidFill>
                <a:latin typeface="NSimSun" panose="02010609030101010101" pitchFamily="49" charset="-122"/>
                <a:ea typeface="NSimSun" panose="02010609030101010101" pitchFamily="49" charset="-122"/>
              </a:rPr>
              <a:t>শিক্ষা</a:t>
            </a:r>
            <a:r>
              <a:rPr lang="en-US" sz="2400" b="1" dirty="0" smtClean="0">
                <a:solidFill>
                  <a:schemeClr val="accent5"/>
                </a:solidFill>
                <a:latin typeface="NSimSun" panose="02010609030101010101" pitchFamily="49" charset="-122"/>
                <a:ea typeface="NSimSun" panose="02010609030101010101" pitchFamily="49" charset="-122"/>
              </a:rPr>
              <a:t>)</a:t>
            </a:r>
          </a:p>
          <a:p>
            <a:r>
              <a:rPr lang="en-US" sz="2400" b="1" dirty="0" err="1" smtClean="0">
                <a:solidFill>
                  <a:schemeClr val="accent5"/>
                </a:solidFill>
                <a:latin typeface="NSimSun" panose="02010609030101010101" pitchFamily="49" charset="-122"/>
                <a:ea typeface="NSimSun" panose="02010609030101010101" pitchFamily="49" charset="-122"/>
              </a:rPr>
              <a:t>ইসমাইলপুর</a:t>
            </a:r>
            <a:r>
              <a:rPr lang="en-US" sz="2400" b="1" dirty="0" smtClean="0">
                <a:solidFill>
                  <a:schemeClr val="accent5"/>
                </a:solidFill>
                <a:latin typeface="NSimSun" panose="02010609030101010101" pitchFamily="49" charset="-122"/>
                <a:ea typeface="NSimSun" panose="02010609030101010101" pitchFamily="49" charset="-122"/>
              </a:rPr>
              <a:t> </a:t>
            </a:r>
            <a:r>
              <a:rPr lang="en-US" sz="2400" b="1" dirty="0" err="1" smtClean="0">
                <a:solidFill>
                  <a:schemeClr val="accent5"/>
                </a:solidFill>
                <a:latin typeface="NSimSun" panose="02010609030101010101" pitchFamily="49" charset="-122"/>
                <a:ea typeface="NSimSun" panose="02010609030101010101" pitchFamily="49" charset="-122"/>
              </a:rPr>
              <a:t>দাখিল</a:t>
            </a:r>
            <a:r>
              <a:rPr lang="en-US" sz="2400" b="1" dirty="0" smtClean="0">
                <a:solidFill>
                  <a:schemeClr val="accent5"/>
                </a:solidFill>
                <a:latin typeface="NSimSun" panose="02010609030101010101" pitchFamily="49" charset="-122"/>
                <a:ea typeface="NSimSun" panose="02010609030101010101" pitchFamily="49" charset="-122"/>
              </a:rPr>
              <a:t> </a:t>
            </a:r>
            <a:r>
              <a:rPr lang="en-US" sz="2400" b="1" dirty="0" err="1" smtClean="0">
                <a:solidFill>
                  <a:schemeClr val="accent5"/>
                </a:solidFill>
                <a:latin typeface="NSimSun" panose="02010609030101010101" pitchFamily="49" charset="-122"/>
                <a:ea typeface="NSimSun" panose="02010609030101010101" pitchFamily="49" charset="-122"/>
              </a:rPr>
              <a:t>মাদরাসা</a:t>
            </a:r>
            <a:r>
              <a:rPr lang="en-US" sz="2400" b="1" dirty="0" smtClean="0">
                <a:solidFill>
                  <a:schemeClr val="accent5"/>
                </a:solidFill>
                <a:latin typeface="NSimSun" panose="02010609030101010101" pitchFamily="49" charset="-122"/>
                <a:ea typeface="NSimSun" panose="02010609030101010101" pitchFamily="49" charset="-122"/>
              </a:rPr>
              <a:t> ,</a:t>
            </a:r>
            <a:r>
              <a:rPr lang="en-US" sz="2400" b="1" dirty="0" err="1" smtClean="0">
                <a:solidFill>
                  <a:schemeClr val="accent5"/>
                </a:solidFill>
                <a:latin typeface="NSimSun" panose="02010609030101010101" pitchFamily="49" charset="-122"/>
                <a:ea typeface="NSimSun" panose="02010609030101010101" pitchFamily="49" charset="-122"/>
              </a:rPr>
              <a:t>জামালগঞ্জ</a:t>
            </a:r>
            <a:r>
              <a:rPr lang="en-US" sz="2400" b="1" dirty="0" smtClean="0">
                <a:solidFill>
                  <a:schemeClr val="accent5"/>
                </a:solidFill>
                <a:latin typeface="NSimSun" panose="02010609030101010101" pitchFamily="49" charset="-122"/>
                <a:ea typeface="NSimSun" panose="02010609030101010101" pitchFamily="49" charset="-122"/>
              </a:rPr>
              <a:t> </a:t>
            </a:r>
            <a:r>
              <a:rPr lang="en-US" sz="2400" b="1" dirty="0" err="1" smtClean="0">
                <a:solidFill>
                  <a:schemeClr val="accent5"/>
                </a:solidFill>
                <a:latin typeface="NSimSun" panose="02010609030101010101" pitchFamily="49" charset="-122"/>
                <a:ea typeface="NSimSun" panose="02010609030101010101" pitchFamily="49" charset="-122"/>
              </a:rPr>
              <a:t>আক্কেলপুর</a:t>
            </a:r>
            <a:r>
              <a:rPr lang="en-US" sz="2400" b="1" dirty="0" smtClean="0">
                <a:solidFill>
                  <a:schemeClr val="accent5"/>
                </a:solidFill>
                <a:latin typeface="NSimSun" panose="02010609030101010101" pitchFamily="49" charset="-122"/>
                <a:ea typeface="NSimSun" panose="02010609030101010101" pitchFamily="49" charset="-122"/>
              </a:rPr>
              <a:t> ,</a:t>
            </a:r>
            <a:r>
              <a:rPr lang="en-US" sz="2400" b="1" dirty="0" err="1" smtClean="0">
                <a:solidFill>
                  <a:schemeClr val="accent5"/>
                </a:solidFill>
                <a:latin typeface="NSimSun" panose="02010609030101010101" pitchFamily="49" charset="-122"/>
                <a:ea typeface="NSimSun" panose="02010609030101010101" pitchFamily="49" charset="-122"/>
              </a:rPr>
              <a:t>জয়পুরহাট</a:t>
            </a:r>
            <a:r>
              <a:rPr lang="en-US" sz="2400" b="1" dirty="0" smtClean="0">
                <a:solidFill>
                  <a:schemeClr val="accent5"/>
                </a:solidFill>
                <a:latin typeface="NSimSun" panose="02010609030101010101" pitchFamily="49" charset="-122"/>
                <a:ea typeface="NSimSun" panose="02010609030101010101" pitchFamily="49" charset="-122"/>
              </a:rPr>
              <a:t>।</a:t>
            </a:r>
            <a:endParaRPr lang="en-US" sz="2400" b="1" dirty="0" smtClean="0">
              <a:solidFill>
                <a:schemeClr val="accent5"/>
              </a:solidFill>
              <a:latin typeface="NSimSun" panose="02010609030101010101" pitchFamily="49" charset="-122"/>
              <a:ea typeface="NSimSun" panose="02010609030101010101" pitchFamily="49" charset="-122"/>
            </a:endParaRPr>
          </a:p>
          <a:p>
            <a:endParaRPr lang="en-US" sz="2400" b="1" dirty="0">
              <a:solidFill>
                <a:schemeClr val="accent5"/>
              </a:solidFill>
              <a:latin typeface="NSimSun" panose="02010609030101010101" pitchFamily="49" charset="-122"/>
              <a:ea typeface="NSimSun" panose="02010609030101010101" pitchFamily="49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59198" y="2785695"/>
            <a:ext cx="5213445" cy="341632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bn-IN" sz="3600" b="1" dirty="0" smtClean="0"/>
              <a:t>শ্রেণিঃ ৮ম</a:t>
            </a:r>
          </a:p>
          <a:p>
            <a:pPr>
              <a:lnSpc>
                <a:spcPct val="150000"/>
              </a:lnSpc>
            </a:pPr>
            <a:r>
              <a:rPr lang="bn-IN" sz="3600" b="1" dirty="0" smtClean="0"/>
              <a:t>বিষয়ঃ শারীরিক শিক্ষা।</a:t>
            </a:r>
          </a:p>
          <a:p>
            <a:pPr>
              <a:lnSpc>
                <a:spcPct val="150000"/>
              </a:lnSpc>
            </a:pPr>
            <a:r>
              <a:rPr lang="bn-IN" sz="3600" b="1" dirty="0" smtClean="0"/>
              <a:t>তারিখঃ ০</a:t>
            </a:r>
            <a:r>
              <a:rPr lang="en-US" sz="3600" b="1" dirty="0" smtClean="0"/>
              <a:t>৮</a:t>
            </a:r>
            <a:r>
              <a:rPr lang="bn-IN" sz="3600" b="1" dirty="0" smtClean="0"/>
              <a:t>/০৬/২০২১ইং</a:t>
            </a:r>
          </a:p>
          <a:p>
            <a:pPr>
              <a:lnSpc>
                <a:spcPct val="150000"/>
              </a:lnSpc>
            </a:pPr>
            <a:r>
              <a:rPr lang="bn-IN" sz="3600" b="1" dirty="0" smtClean="0"/>
              <a:t>সময়ঃ ৪৫ মিনিট</a:t>
            </a:r>
            <a:r>
              <a:rPr lang="bn-IN" sz="3200" b="1" dirty="0" smtClean="0"/>
              <a:t>।</a:t>
            </a:r>
            <a:endParaRPr lang="en-US" sz="3200" b="1" dirty="0"/>
          </a:p>
        </p:txBody>
      </p:sp>
      <p:pic>
        <p:nvPicPr>
          <p:cNvPr id="6" name="Picture 5" descr="tuberos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00160" y="0"/>
            <a:ext cx="2438400" cy="2255520"/>
          </a:xfrm>
          <a:prstGeom prst="rect">
            <a:avLst/>
          </a:prstGeom>
        </p:spPr>
      </p:pic>
      <p:pic>
        <p:nvPicPr>
          <p:cNvPr id="7" name="Picture 6" descr="tuberos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" y="-182880"/>
            <a:ext cx="2667000" cy="24384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99181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4842" y="259307"/>
            <a:ext cx="11641540" cy="10156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solidFill>
                  <a:schemeClr val="accent6">
                    <a:lumMod val="50000"/>
                  </a:schemeClr>
                </a:solidFill>
              </a:rPr>
              <a:t>কিছু ছবি দেখি</a:t>
            </a:r>
            <a:endParaRPr lang="en-US" sz="60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7523" y="1778900"/>
            <a:ext cx="2900150" cy="4963094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42" y="1778900"/>
            <a:ext cx="2715904" cy="50791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281" y="1778900"/>
            <a:ext cx="5745707" cy="496309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="" xmlns:p14="http://schemas.microsoft.com/office/powerpoint/2010/main" val="3984907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78634" y="661182"/>
            <a:ext cx="9017391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 smtClean="0"/>
              <a:t>চলো একটা ভিডিও দেখি</a:t>
            </a:r>
            <a:endParaRPr lang="en-US" sz="6000" b="1" dirty="0"/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107724397"/>
              </p:ext>
            </p:extLst>
          </p:nvPr>
        </p:nvGraphicFramePr>
        <p:xfrm>
          <a:off x="5715000" y="3392170"/>
          <a:ext cx="914400" cy="771525"/>
        </p:xfrm>
        <a:graphic>
          <a:graphicData uri="http://schemas.openxmlformats.org/presentationml/2006/ole">
            <p:oleObj spid="_x0000_s2052" name="Packager Shell Object" showAsIcon="1" r:id="rId3" imgW="914400" imgH="771480" progId="Package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1234527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4275" y="2088107"/>
            <a:ext cx="11000095" cy="14465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 rtlCol="0">
            <a:spAutoFit/>
          </a:bodyPr>
          <a:lstStyle/>
          <a:p>
            <a:r>
              <a:rPr lang="bn-IN" sz="8800" dirty="0" smtClean="0">
                <a:solidFill>
                  <a:srgbClr val="00B050"/>
                </a:solidFill>
              </a:rPr>
              <a:t>সাঁতারের বিভিন্ন কৌশল</a:t>
            </a:r>
            <a:endParaRPr lang="en-US" sz="8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46852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24084" y="272955"/>
            <a:ext cx="9335068" cy="110799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6600" dirty="0" smtClean="0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মুক্ত সাঁতার</a:t>
            </a:r>
            <a:endParaRPr lang="en-US" sz="6600" dirty="0"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610435"/>
            <a:ext cx="4497791" cy="524756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4656" y="1545607"/>
            <a:ext cx="3472502" cy="524756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4024" y="1610435"/>
            <a:ext cx="4107976" cy="518273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="" xmlns:p14="http://schemas.microsoft.com/office/powerpoint/2010/main" val="3528995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68992" y="122830"/>
            <a:ext cx="10194877" cy="101566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 smtClean="0">
                <a:solidFill>
                  <a:schemeClr val="accent2"/>
                </a:solidFill>
              </a:rPr>
              <a:t>চীত সাতার</a:t>
            </a:r>
            <a:endParaRPr lang="en-US" sz="6000" b="1" dirty="0">
              <a:solidFill>
                <a:schemeClr val="accent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167" y="1875002"/>
            <a:ext cx="6470248" cy="45803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8597" y="1875002"/>
            <a:ext cx="5008727" cy="458038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49830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29803" y="136478"/>
            <a:ext cx="6823881" cy="10156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 smtClean="0"/>
              <a:t>বুক সাঁতার</a:t>
            </a:r>
            <a:endParaRPr lang="en-US" sz="60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7468"/>
            <a:ext cx="6615822" cy="24067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3881" y="1331387"/>
            <a:ext cx="4940490" cy="5344193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2" y="4003484"/>
            <a:ext cx="6144689" cy="2752157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="" xmlns:p14="http://schemas.microsoft.com/office/powerpoint/2010/main" val="273797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06472" y="136478"/>
            <a:ext cx="6291618" cy="110799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66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প্রজাপতি সাঁতার</a:t>
            </a:r>
            <a:endParaRPr lang="en-US" sz="66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2345">
            <a:off x="-236065" y="1433015"/>
            <a:ext cx="3607062" cy="48313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858">
            <a:off x="8256896" y="1555845"/>
            <a:ext cx="3935104" cy="4708477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2442" y="1555845"/>
            <a:ext cx="4012442" cy="470847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716057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</TotalTime>
  <Words>139</Words>
  <Application>Microsoft Office PowerPoint</Application>
  <PresentationFormat>Custom</PresentationFormat>
  <Paragraphs>47</Paragraphs>
  <Slides>15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Office Theme</vt:lpstr>
      <vt:lpstr>Package</vt:lpstr>
      <vt:lpstr>Slide 1</vt:lpstr>
      <vt:lpstr>পরিচিতি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mahamudul hasan</dc:creator>
  <cp:lastModifiedBy>USEO</cp:lastModifiedBy>
  <cp:revision>43</cp:revision>
  <dcterms:created xsi:type="dcterms:W3CDTF">2021-06-05T16:52:38Z</dcterms:created>
  <dcterms:modified xsi:type="dcterms:W3CDTF">2021-06-09T09:05:25Z</dcterms:modified>
</cp:coreProperties>
</file>