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2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7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0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0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8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9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2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7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3474F-9810-4BD3-A4F9-9D8967CA1CA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D5FEF-6E62-44D6-9DA1-18A055C0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9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স্বাগতম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</p:spPr>
      </p:pic>
    </p:spTree>
    <p:extLst>
      <p:ext uri="{BB962C8B-B14F-4D97-AF65-F5344CB8AC3E}">
        <p14:creationId xmlns:p14="http://schemas.microsoft.com/office/powerpoint/2010/main" val="4245675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</a:rPr>
              <a:t>মূল্যায়ণ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১ </a:t>
            </a:r>
            <a:r>
              <a:rPr lang="en-US" dirty="0" err="1" smtClean="0"/>
              <a:t>কোনটি</a:t>
            </a:r>
            <a:r>
              <a:rPr lang="en-US" dirty="0" smtClean="0"/>
              <a:t> </a:t>
            </a:r>
            <a:r>
              <a:rPr lang="en-US" dirty="0" err="1" smtClean="0"/>
              <a:t>সঠিক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   ক </a:t>
            </a:r>
            <a:r>
              <a:rPr lang="en-US" dirty="0" err="1" smtClean="0"/>
              <a:t>চাঁদের</a:t>
            </a:r>
            <a:r>
              <a:rPr lang="en-US" dirty="0" smtClean="0"/>
              <a:t> </a:t>
            </a:r>
            <a:r>
              <a:rPr lang="en-US" dirty="0" err="1" smtClean="0"/>
              <a:t>নিজস্ব</a:t>
            </a:r>
            <a:r>
              <a:rPr lang="en-US" dirty="0" smtClean="0"/>
              <a:t> </a:t>
            </a:r>
            <a:r>
              <a:rPr lang="en-US" dirty="0" err="1" smtClean="0"/>
              <a:t>আলো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   খ </a:t>
            </a:r>
            <a:r>
              <a:rPr lang="en-US" dirty="0" err="1" smtClean="0"/>
              <a:t>চাঁদ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উপগ্রহ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গ </a:t>
            </a:r>
            <a:r>
              <a:rPr lang="en-US" dirty="0" err="1" smtClean="0"/>
              <a:t>চাঁদ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গ্রহ</a:t>
            </a:r>
            <a:r>
              <a:rPr lang="en-US" dirty="0" smtClean="0"/>
              <a:t>                ঘ </a:t>
            </a:r>
            <a:r>
              <a:rPr lang="en-US" dirty="0" err="1" smtClean="0"/>
              <a:t>চাঁদ</a:t>
            </a:r>
            <a:r>
              <a:rPr lang="en-US" dirty="0" smtClean="0"/>
              <a:t> </a:t>
            </a:r>
            <a:r>
              <a:rPr lang="en-US" dirty="0" err="1" smtClean="0"/>
              <a:t>সূর্যের</a:t>
            </a:r>
            <a:r>
              <a:rPr lang="en-US" dirty="0" smtClean="0"/>
              <a:t> </a:t>
            </a:r>
            <a:r>
              <a:rPr lang="en-US" dirty="0" err="1" smtClean="0"/>
              <a:t>চারপাশে</a:t>
            </a:r>
            <a:r>
              <a:rPr lang="en-US" dirty="0" smtClean="0"/>
              <a:t> </a:t>
            </a:r>
            <a:r>
              <a:rPr lang="en-US" dirty="0" err="1" smtClean="0"/>
              <a:t>ঘুরে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উত্তরঃচাঁদ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একটি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উপগ্রহ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২পৃথিবীর </a:t>
            </a:r>
            <a:r>
              <a:rPr lang="en-US" dirty="0" err="1" smtClean="0"/>
              <a:t>চারদিকে</a:t>
            </a:r>
            <a:r>
              <a:rPr lang="en-US" dirty="0" smtClean="0"/>
              <a:t> </a:t>
            </a:r>
            <a:r>
              <a:rPr lang="en-US" dirty="0" err="1" smtClean="0"/>
              <a:t>একবার</a:t>
            </a:r>
            <a:r>
              <a:rPr lang="en-US" dirty="0" smtClean="0"/>
              <a:t> </a:t>
            </a:r>
            <a:r>
              <a:rPr lang="en-US" dirty="0" err="1" smtClean="0"/>
              <a:t>ঘুরে</a:t>
            </a:r>
            <a:r>
              <a:rPr lang="en-US" dirty="0" smtClean="0"/>
              <a:t> </a:t>
            </a:r>
            <a:r>
              <a:rPr lang="en-US" dirty="0" err="1" smtClean="0"/>
              <a:t>আসতে</a:t>
            </a:r>
            <a:r>
              <a:rPr lang="en-US" dirty="0" smtClean="0"/>
              <a:t> </a:t>
            </a:r>
            <a:r>
              <a:rPr lang="en-US" dirty="0" err="1" smtClean="0"/>
              <a:t>চাঁদের</a:t>
            </a:r>
            <a:r>
              <a:rPr lang="en-US" dirty="0" smtClean="0"/>
              <a:t> </a:t>
            </a:r>
            <a:r>
              <a:rPr lang="en-US" dirty="0" err="1" smtClean="0"/>
              <a:t>প্রায়-সময়</a:t>
            </a:r>
            <a:r>
              <a:rPr lang="en-US" dirty="0" smtClean="0"/>
              <a:t> </a:t>
            </a:r>
            <a:r>
              <a:rPr lang="en-US" dirty="0" err="1" smtClean="0"/>
              <a:t>লাগে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উত্তরঃ২৮ </a:t>
            </a:r>
            <a:r>
              <a:rPr lang="en-US" dirty="0" err="1" smtClean="0">
                <a:solidFill>
                  <a:srgbClr val="FF0000"/>
                </a:solidFill>
              </a:rPr>
              <a:t>দিন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63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</a:rPr>
              <a:t>বাড়ির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কাজ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১) </a:t>
            </a:r>
            <a:r>
              <a:rPr lang="en-US" sz="4000" dirty="0" err="1" smtClean="0"/>
              <a:t>চাঁদের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ঘূর্ণনের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ফলে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দশার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পরিবর্তন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952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</a:rPr>
              <a:t>ধণ্যবাদ</a:t>
            </a:r>
            <a:endParaRPr lang="en-US" sz="60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1432"/>
            <a:ext cx="9143999" cy="5566568"/>
          </a:xfrm>
        </p:spPr>
      </p:pic>
    </p:spTree>
    <p:extLst>
      <p:ext uri="{BB962C8B-B14F-4D97-AF65-F5344CB8AC3E}">
        <p14:creationId xmlns:p14="http://schemas.microsoft.com/office/powerpoint/2010/main" val="244324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</a:rPr>
              <a:t>পরিচিতি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আকতারা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পারভীন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সহকারি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শিক্ষক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মালদহ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সরকারি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প্রাথমিক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বিদ্যালয়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দাউদপুর,নবাবগঞ্জ,দিনাজপুর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শ্রেণিঃ</a:t>
            </a:r>
            <a:r>
              <a:rPr lang="en-US" dirty="0" smtClean="0">
                <a:solidFill>
                  <a:schemeClr val="tx2"/>
                </a:solidFill>
              </a:rPr>
              <a:t> ৫ম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বিষয়ঃ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প্রাথমিক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বিজ্ঞান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অধ্যায়ঃ</a:t>
            </a:r>
            <a:r>
              <a:rPr lang="en-US" dirty="0" smtClean="0">
                <a:solidFill>
                  <a:schemeClr val="tx2"/>
                </a:solidFill>
              </a:rPr>
              <a:t> ৮ (</a:t>
            </a:r>
            <a:r>
              <a:rPr lang="en-US" dirty="0" err="1" smtClean="0">
                <a:solidFill>
                  <a:schemeClr val="tx2"/>
                </a:solidFill>
              </a:rPr>
              <a:t>মহাবিশ্ব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200400"/>
            <a:ext cx="2819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2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পাঠ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C00000"/>
                </a:solidFill>
              </a:rPr>
              <a:t>অমাবস্যা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এবং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পূর্ণিমা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6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শিখণফলঃ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১২. ৪ .১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চাঁদ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ছোট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বড়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হয়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তা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থেকে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অমাবস্যা-পূর্নিমার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ধারণা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পাবে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।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2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চাঁদের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আবর্ত</a:t>
            </a:r>
            <a:r>
              <a:rPr lang="en-US" sz="4800" dirty="0" err="1">
                <a:solidFill>
                  <a:srgbClr val="FF0000"/>
                </a:solidFill>
              </a:rPr>
              <a:t>ন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চাঁদ</a:t>
            </a:r>
            <a:r>
              <a:rPr lang="en-US" sz="4400" dirty="0" smtClean="0"/>
              <a:t> </a:t>
            </a:r>
            <a:r>
              <a:rPr lang="en-US" sz="4400" dirty="0" err="1" smtClean="0"/>
              <a:t>পৃথিবীর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একমাত্র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উপগ্রহ</a:t>
            </a:r>
            <a:r>
              <a:rPr lang="en-US" sz="4400" dirty="0" smtClean="0"/>
              <a:t>।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05074"/>
            <a:ext cx="4800600" cy="3133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352801"/>
            <a:ext cx="914400" cy="76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6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</a:rPr>
              <a:t>চাঁদের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ঘূর্ণ</a:t>
            </a:r>
            <a:r>
              <a:rPr lang="en-US" sz="5400" dirty="0" err="1">
                <a:solidFill>
                  <a:srgbClr val="00B0F0"/>
                </a:solidFill>
              </a:rPr>
              <a:t>ন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চাঁদের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নিজস্ব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কোনো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নেই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362200"/>
            <a:ext cx="5867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3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799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অমাবস্যা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এবং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পূর্ণিমা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76400"/>
            <a:ext cx="6858000" cy="49529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581400"/>
            <a:ext cx="919162" cy="919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143000"/>
            <a:ext cx="1676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7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" y="1447801"/>
            <a:ext cx="2971800" cy="2133600"/>
          </a:xfrm>
        </p:spPr>
      </p:pic>
      <p:sp>
        <p:nvSpPr>
          <p:cNvPr id="5" name="Oval 4"/>
          <p:cNvSpPr/>
          <p:nvPr/>
        </p:nvSpPr>
        <p:spPr>
          <a:xfrm>
            <a:off x="5410200" y="1676400"/>
            <a:ext cx="1981200" cy="1524000"/>
          </a:xfrm>
          <a:prstGeom prst="ellips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6576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চাঁদের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আলোকিত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অংশ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যখন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সম্পূর্ণ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গোলাকার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দেখা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যায়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তখন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একে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পূর্ণিমার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চাঁদ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বলে।আর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যখন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আলোকিত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অংশ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একেবারেই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দেখা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যায়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না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তখন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একে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অমাবস্যার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চাঁদ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বলে</a:t>
            </a:r>
            <a:r>
              <a:rPr lang="en-US" sz="3200" dirty="0" smtClean="0">
                <a:solidFill>
                  <a:srgbClr val="FF0000"/>
                </a:solidFill>
              </a:rPr>
              <a:t>।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02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1"/>
                </a:solidFill>
              </a:rPr>
              <a:t>পাঠ্য</a:t>
            </a:r>
            <a:r>
              <a:rPr lang="en-US" sz="5400" dirty="0" smtClean="0">
                <a:solidFill>
                  <a:schemeClr val="accent1"/>
                </a:solidFill>
              </a:rPr>
              <a:t> </a:t>
            </a:r>
            <a:r>
              <a:rPr lang="en-US" sz="5400" dirty="0" err="1" smtClean="0">
                <a:solidFill>
                  <a:schemeClr val="accent1"/>
                </a:solidFill>
              </a:rPr>
              <a:t>পূস্তক</a:t>
            </a:r>
            <a:r>
              <a:rPr lang="en-US" sz="5400" dirty="0" smtClean="0">
                <a:solidFill>
                  <a:schemeClr val="accent1"/>
                </a:solidFill>
              </a:rPr>
              <a:t> </a:t>
            </a:r>
            <a:r>
              <a:rPr lang="en-US" sz="5400" dirty="0" err="1" smtClean="0">
                <a:solidFill>
                  <a:schemeClr val="accent1"/>
                </a:solidFill>
              </a:rPr>
              <a:t>সংযোজন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৬০ </a:t>
            </a:r>
            <a:r>
              <a:rPr lang="en-US" sz="4000" dirty="0" err="1" smtClean="0"/>
              <a:t>পৃষ্ঠা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দ্রষ্টব্য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924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</TotalTime>
  <Words>135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স্বাগতম</vt:lpstr>
      <vt:lpstr>পরিচিতি</vt:lpstr>
      <vt:lpstr>আজকের পাঠ</vt:lpstr>
      <vt:lpstr>শিখণফলঃ</vt:lpstr>
      <vt:lpstr>চাঁদের আবর্তন</vt:lpstr>
      <vt:lpstr>চাঁদের ঘূর্ণন</vt:lpstr>
      <vt:lpstr>অমাবস্যা এবং পূর্ণিমা</vt:lpstr>
      <vt:lpstr>PowerPoint Presentation</vt:lpstr>
      <vt:lpstr>পাঠ্য পূস্তক সংযোজন</vt:lpstr>
      <vt:lpstr>মূল্যায়ণ</vt:lpstr>
      <vt:lpstr>বাড়ির কাজ</vt:lpstr>
      <vt:lpstr>ধণ্যবাদ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Raju Ahmmed</dc:creator>
  <cp:lastModifiedBy>Microsoft account</cp:lastModifiedBy>
  <cp:revision>33</cp:revision>
  <dcterms:created xsi:type="dcterms:W3CDTF">2020-07-12T00:19:24Z</dcterms:created>
  <dcterms:modified xsi:type="dcterms:W3CDTF">2021-03-01T10:06:48Z</dcterms:modified>
</cp:coreProperties>
</file>