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0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7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2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4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3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5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F9AE5-AC3D-47E6-B65B-1B24CA8253E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5CBE7-081D-4BAF-8D2E-33885DE5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পাঠে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স্বাগত</a:t>
            </a:r>
            <a:r>
              <a:rPr lang="en-US" sz="6000" dirty="0" err="1">
                <a:solidFill>
                  <a:srgbClr val="FF0000"/>
                </a:solidFill>
              </a:rPr>
              <a:t>ম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162800" cy="4191000"/>
          </a:xfrm>
        </p:spPr>
      </p:pic>
    </p:spTree>
    <p:extLst>
      <p:ext uri="{BB962C8B-B14F-4D97-AF65-F5344CB8AC3E}">
        <p14:creationId xmlns:p14="http://schemas.microsoft.com/office/powerpoint/2010/main" val="1127764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ধণ্যবাদ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705600" cy="4267199"/>
          </a:xfrm>
        </p:spPr>
      </p:pic>
    </p:spTree>
    <p:extLst>
      <p:ext uri="{BB962C8B-B14F-4D97-AF65-F5344CB8AC3E}">
        <p14:creationId xmlns:p14="http://schemas.microsoft.com/office/powerpoint/2010/main" val="16577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আকতারা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পারভীন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সহকারি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শিক্ষক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মালদহ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সরকারি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প্রাথমিক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বিদ্যালয়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দাউদপুর,নবাবগঞ্জ,দিনাজপুর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শ্রেণিঃ</a:t>
            </a:r>
            <a:r>
              <a:rPr lang="en-US" dirty="0" smtClean="0">
                <a:solidFill>
                  <a:schemeClr val="tx2"/>
                </a:solidFill>
              </a:rPr>
              <a:t> ৫ম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বিষয়ঃ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প্রাথমিক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বিজ্ঞান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অধ্যায়ঃ১০ (</a:t>
            </a:r>
            <a:r>
              <a:rPr lang="en-US" dirty="0" err="1" smtClean="0">
                <a:solidFill>
                  <a:schemeClr val="tx2"/>
                </a:solidFill>
              </a:rPr>
              <a:t>আমাদের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জীবনে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তথ্য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971800"/>
            <a:ext cx="255713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আজকের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পাঠঃ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>
                <a:solidFill>
                  <a:srgbClr val="FF0000"/>
                </a:solidFill>
              </a:rPr>
              <a:t>ত</a:t>
            </a:r>
            <a:r>
              <a:rPr lang="en-US" sz="6600" dirty="0" err="1" smtClean="0">
                <a:solidFill>
                  <a:srgbClr val="FF0000"/>
                </a:solidFill>
              </a:rPr>
              <a:t>থ্য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বিনিময়ের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গুরুত্ব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7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শিখণফ</a:t>
            </a:r>
            <a:r>
              <a:rPr lang="en-US" sz="6600" dirty="0" err="1">
                <a:solidFill>
                  <a:srgbClr val="C00000"/>
                </a:solidFill>
              </a:rPr>
              <a:t>ল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ব্যক্তি,সমাজ</a:t>
            </a:r>
            <a:r>
              <a:rPr lang="en-US" dirty="0" smtClean="0"/>
              <a:t> ও </a:t>
            </a:r>
            <a:r>
              <a:rPr lang="en-US" dirty="0" err="1" smtClean="0"/>
              <a:t>রাষ্ট্রীয়</a:t>
            </a:r>
            <a:r>
              <a:rPr lang="en-US" dirty="0" smtClean="0"/>
              <a:t> </a:t>
            </a:r>
            <a:r>
              <a:rPr lang="en-US" dirty="0" err="1" smtClean="0"/>
              <a:t>জীবনে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আদানপ্রদানের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6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বিনিময়ের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বিনিময়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dirty="0" smtClean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বন্ধু,পরিবার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  <a:r>
              <a:rPr lang="en-US" dirty="0" err="1" smtClean="0"/>
              <a:t>আদান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76600"/>
            <a:ext cx="67056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6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আমাদের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ব্যক্তিগত,সামাজিক</a:t>
            </a:r>
            <a:r>
              <a:rPr lang="en-US" sz="3200" dirty="0" smtClean="0"/>
              <a:t> ও </a:t>
            </a:r>
            <a:r>
              <a:rPr lang="en-US" sz="3200" dirty="0" err="1" smtClean="0"/>
              <a:t>রাষ্ট্রীয়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জীবনে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তথ্য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বিনিময়ের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গুরুত্ব</a:t>
            </a:r>
            <a:r>
              <a:rPr lang="en-US" sz="3200" dirty="0" smtClean="0"/>
              <a:t> </a:t>
            </a:r>
            <a:r>
              <a:rPr lang="en-US" sz="3200" dirty="0" err="1" smtClean="0"/>
              <a:t>অপরিসীম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দেশে</a:t>
            </a:r>
            <a:r>
              <a:rPr lang="en-US" dirty="0" smtClean="0"/>
              <a:t> </a:t>
            </a:r>
            <a:r>
              <a:rPr lang="en-US" dirty="0" err="1" smtClean="0"/>
              <a:t>সংক্রামক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যেমন-ফ্লু</a:t>
            </a:r>
            <a:r>
              <a:rPr lang="en-US" dirty="0" smtClean="0"/>
              <a:t> </a:t>
            </a:r>
            <a:r>
              <a:rPr lang="en-US" dirty="0" err="1" smtClean="0"/>
              <a:t>ছড়িয়ে</a:t>
            </a:r>
            <a:r>
              <a:rPr lang="en-US" dirty="0" smtClean="0"/>
              <a:t> </a:t>
            </a:r>
            <a:r>
              <a:rPr lang="en-US" dirty="0" err="1" smtClean="0"/>
              <a:t>পরতে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তথ্যটি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/>
              <a:t> </a:t>
            </a:r>
            <a:r>
              <a:rPr lang="en-US" dirty="0" err="1" smtClean="0"/>
              <a:t>প্রচারিত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প্রতিরোধ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628900"/>
            <a:ext cx="55626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800"/>
            <a:ext cx="3962400" cy="198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10000"/>
            <a:ext cx="60960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243886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আবার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আবহাওয়াবিদরা</a:t>
            </a:r>
            <a:r>
              <a:rPr lang="en-US" sz="2800" dirty="0" smtClean="0"/>
              <a:t>  </a:t>
            </a:r>
            <a:r>
              <a:rPr lang="en-US" sz="2800" dirty="0" err="1" smtClean="0"/>
              <a:t>জানালেন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, </a:t>
            </a:r>
            <a:r>
              <a:rPr lang="en-US" sz="2800" dirty="0" err="1" smtClean="0"/>
              <a:t>প্রচন্ড</a:t>
            </a:r>
            <a:r>
              <a:rPr lang="en-US" sz="2800" dirty="0" smtClean="0"/>
              <a:t> </a:t>
            </a:r>
            <a:r>
              <a:rPr lang="en-US" sz="2800" dirty="0" err="1" smtClean="0"/>
              <a:t>জলোচ্ছাস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তথ্যটি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বিভিন্ন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মাধ্যমে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প্রচারিত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সমুদ্র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উপকূলের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অনেক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</a:t>
            </a:r>
            <a:r>
              <a:rPr lang="en-US" sz="2800" dirty="0" smtClean="0"/>
              <a:t> ও </a:t>
            </a:r>
            <a:r>
              <a:rPr lang="en-US" sz="2800" dirty="0" err="1" smtClean="0"/>
              <a:t>সম্পদ</a:t>
            </a:r>
            <a:r>
              <a:rPr lang="en-US" sz="2800" dirty="0" smtClean="0"/>
              <a:t> </a:t>
            </a:r>
            <a:r>
              <a:rPr lang="en-US" sz="2800" dirty="0" err="1" smtClean="0"/>
              <a:t>রক্ষা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পাবে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694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বিভিন্নভাবে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বিনিময়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বর্তমানে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 ও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প্রযুক্তি</a:t>
            </a:r>
            <a:r>
              <a:rPr lang="en-US" dirty="0" smtClean="0"/>
              <a:t>(</a:t>
            </a:r>
            <a:r>
              <a:rPr lang="en-US" dirty="0" err="1" smtClean="0"/>
              <a:t>আইসিটি</a:t>
            </a:r>
            <a:r>
              <a:rPr lang="en-US" dirty="0" smtClean="0"/>
              <a:t>)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বিনিময়ের</a:t>
            </a:r>
            <a:r>
              <a:rPr lang="en-US" dirty="0" smtClean="0"/>
              <a:t> </a:t>
            </a:r>
            <a:r>
              <a:rPr lang="en-US" dirty="0" err="1" smtClean="0"/>
              <a:t>মাধ্যম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ব্যবহৃত</a:t>
            </a:r>
            <a:r>
              <a:rPr lang="en-US" dirty="0" smtClean="0"/>
              <a:t> </a:t>
            </a:r>
            <a:r>
              <a:rPr lang="en-US" dirty="0" err="1" smtClean="0"/>
              <a:t>হচ্ছে।যেনন</a:t>
            </a:r>
            <a:r>
              <a:rPr lang="en-US" dirty="0" smtClean="0"/>
              <a:t>--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05074"/>
            <a:ext cx="2514599" cy="3362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743200"/>
            <a:ext cx="2857500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52737"/>
            <a:ext cx="2143125" cy="301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3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92D050"/>
                </a:solidFill>
              </a:rPr>
              <a:t>বাড়ির</a:t>
            </a:r>
            <a:r>
              <a:rPr lang="en-US" sz="6000" dirty="0" smtClean="0">
                <a:solidFill>
                  <a:srgbClr val="92D050"/>
                </a:solidFill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</a:rPr>
              <a:t>কাজ</a:t>
            </a:r>
            <a:r>
              <a:rPr lang="en-US" sz="6000" dirty="0" err="1">
                <a:solidFill>
                  <a:srgbClr val="92D050"/>
                </a:solidFill>
              </a:rPr>
              <a:t>ঃ</a:t>
            </a:r>
            <a:endParaRPr lang="en-US" sz="6000" dirty="0">
              <a:solidFill>
                <a:srgbClr val="92D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71600"/>
            <a:ext cx="5105400" cy="2514600"/>
          </a:xfrm>
        </p:spPr>
      </p:pic>
      <p:sp>
        <p:nvSpPr>
          <p:cNvPr id="5" name="TextBox 4"/>
          <p:cNvSpPr txBox="1"/>
          <p:nvPr/>
        </p:nvSpPr>
        <p:spPr>
          <a:xfrm>
            <a:off x="685800" y="42672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sz="3600" dirty="0" smtClean="0">
                <a:solidFill>
                  <a:srgbClr val="C00000"/>
                </a:solidFill>
              </a:rPr>
              <a:t>১.‘’বাংলাদেশে </a:t>
            </a:r>
            <a:r>
              <a:rPr lang="en-US" sz="3600" dirty="0" err="1" smtClean="0">
                <a:solidFill>
                  <a:srgbClr val="C00000"/>
                </a:solidFill>
              </a:rPr>
              <a:t>ঘূর্ণিঝড়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আসছে</a:t>
            </a:r>
            <a:r>
              <a:rPr lang="en-US" sz="3600" dirty="0" smtClean="0">
                <a:solidFill>
                  <a:srgbClr val="C00000"/>
                </a:solidFill>
              </a:rPr>
              <a:t> “ </a:t>
            </a:r>
            <a:r>
              <a:rPr lang="en-US" sz="3600" dirty="0" err="1" smtClean="0">
                <a:solidFill>
                  <a:srgbClr val="C00000"/>
                </a:solidFill>
              </a:rPr>
              <a:t>এই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তথ্যটি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তুমি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টেলিভিশন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পেলে</a:t>
            </a:r>
            <a:r>
              <a:rPr lang="en-US" sz="3600" dirty="0" smtClean="0">
                <a:solidFill>
                  <a:srgbClr val="C00000"/>
                </a:solidFill>
              </a:rPr>
              <a:t>। </a:t>
            </a:r>
            <a:r>
              <a:rPr lang="en-US" sz="3600" dirty="0" err="1" smtClean="0">
                <a:solidFill>
                  <a:srgbClr val="C00000"/>
                </a:solidFill>
              </a:rPr>
              <a:t>এখন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তুমি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কী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করবে</a:t>
            </a:r>
            <a:r>
              <a:rPr lang="en-US" sz="3600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২. </a:t>
            </a:r>
            <a:r>
              <a:rPr lang="en-US" sz="3600" dirty="0" err="1" smtClean="0">
                <a:solidFill>
                  <a:srgbClr val="C00000"/>
                </a:solidFill>
              </a:rPr>
              <a:t>আইসিটি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এর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পূর্ণরূপ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লিখ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76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166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আজকের পাঠে স্বাগতম</vt:lpstr>
      <vt:lpstr>পরিচিতি</vt:lpstr>
      <vt:lpstr>আজকের পাঠঃ</vt:lpstr>
      <vt:lpstr>শিখণফল</vt:lpstr>
      <vt:lpstr>তথ্য বিনিময়ের গুরুত্ব </vt:lpstr>
      <vt:lpstr>আমাদের ব্যক্তিগত,সামাজিক ও রাষ্ট্রীয় জীবনে তথ্য বিনিময়ের গুরুত্ব অপরিসীম</vt:lpstr>
      <vt:lpstr>PowerPoint Presentation</vt:lpstr>
      <vt:lpstr>আমরা বিভিন্নভাবে তথ্য বিনিময় করতে পারি।</vt:lpstr>
      <vt:lpstr>বাড়ির কাজঃ</vt:lpstr>
      <vt:lpstr>ধণ্যবাদ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স্বাগতম</dc:title>
  <dc:creator>Raju Ahmmed</dc:creator>
  <cp:lastModifiedBy>Microsoft account</cp:lastModifiedBy>
  <cp:revision>21</cp:revision>
  <dcterms:created xsi:type="dcterms:W3CDTF">2020-07-21T00:45:21Z</dcterms:created>
  <dcterms:modified xsi:type="dcterms:W3CDTF">2021-03-01T10:18:38Z</dcterms:modified>
</cp:coreProperties>
</file>