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6B91-E3A7-438A-A24C-CE52B6A6CA8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BFE2-5F96-4886-B493-4C2A0D599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68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6B91-E3A7-438A-A24C-CE52B6A6CA8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BFE2-5F96-4886-B493-4C2A0D599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6B91-E3A7-438A-A24C-CE52B6A6CA8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BFE2-5F96-4886-B493-4C2A0D599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4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6B91-E3A7-438A-A24C-CE52B6A6CA8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BFE2-5F96-4886-B493-4C2A0D599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3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6B91-E3A7-438A-A24C-CE52B6A6CA8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BFE2-5F96-4886-B493-4C2A0D599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1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6B91-E3A7-438A-A24C-CE52B6A6CA8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BFE2-5F96-4886-B493-4C2A0D599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5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6B91-E3A7-438A-A24C-CE52B6A6CA8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BFE2-5F96-4886-B493-4C2A0D599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8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6B91-E3A7-438A-A24C-CE52B6A6CA8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BFE2-5F96-4886-B493-4C2A0D599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9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6B91-E3A7-438A-A24C-CE52B6A6CA8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BFE2-5F96-4886-B493-4C2A0D599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6B91-E3A7-438A-A24C-CE52B6A6CA8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BFE2-5F96-4886-B493-4C2A0D599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6B91-E3A7-438A-A24C-CE52B6A6CA8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BFE2-5F96-4886-B493-4C2A0D599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8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B6B91-E3A7-438A-A24C-CE52B6A6CA8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8BFE2-5F96-4886-B493-4C2A0D599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স্বাগতম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800"/>
            <a:ext cx="8382000" cy="4876799"/>
          </a:xfrm>
        </p:spPr>
      </p:pic>
    </p:spTree>
    <p:extLst>
      <p:ext uri="{BB962C8B-B14F-4D97-AF65-F5344CB8AC3E}">
        <p14:creationId xmlns:p14="http://schemas.microsoft.com/office/powerpoint/2010/main" val="2656721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মূল্যায়নঃ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১) </a:t>
            </a:r>
            <a:r>
              <a:rPr lang="en-US" dirty="0" err="1" smtClean="0"/>
              <a:t>তথ্য</a:t>
            </a:r>
            <a:r>
              <a:rPr lang="en-US" dirty="0" smtClean="0"/>
              <a:t> </a:t>
            </a:r>
            <a:r>
              <a:rPr lang="en-US" dirty="0" err="1" smtClean="0"/>
              <a:t>বিনিময়ের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যন্ত্রটি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/>
              <a:t> 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	ক </a:t>
            </a:r>
            <a:r>
              <a:rPr lang="en-US" dirty="0" err="1" smtClean="0"/>
              <a:t>বাস</a:t>
            </a:r>
            <a:r>
              <a:rPr lang="en-US" dirty="0" smtClean="0"/>
              <a:t> 			খ </a:t>
            </a:r>
            <a:r>
              <a:rPr lang="en-US" dirty="0" err="1" smtClean="0"/>
              <a:t>থার্মোমিটার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গ </a:t>
            </a:r>
            <a:r>
              <a:rPr lang="en-US" dirty="0" err="1" smtClean="0"/>
              <a:t>মোবাইল</a:t>
            </a:r>
            <a:r>
              <a:rPr lang="en-US" dirty="0" smtClean="0"/>
              <a:t> </a:t>
            </a:r>
            <a:r>
              <a:rPr lang="en-US" dirty="0" err="1" smtClean="0"/>
              <a:t>ফোন</a:t>
            </a:r>
            <a:r>
              <a:rPr lang="en-US" dirty="0" smtClean="0"/>
              <a:t>  		 ঘ </a:t>
            </a:r>
            <a:r>
              <a:rPr lang="en-US" dirty="0" err="1" smtClean="0"/>
              <a:t>ঘড়ি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উত্তরঃ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মোবাইল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ফোন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২ ) </a:t>
            </a:r>
            <a:r>
              <a:rPr lang="en-US" dirty="0" err="1" smtClean="0"/>
              <a:t>তথ্য</a:t>
            </a:r>
            <a:r>
              <a:rPr lang="en-US" dirty="0" smtClean="0"/>
              <a:t> </a:t>
            </a:r>
            <a:r>
              <a:rPr lang="en-US" dirty="0" err="1" smtClean="0"/>
              <a:t>সংরক্ষণের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কোনটি</a:t>
            </a:r>
            <a:r>
              <a:rPr lang="en-US" dirty="0" smtClean="0"/>
              <a:t>  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r>
              <a:rPr lang="en-US" dirty="0" smtClean="0"/>
              <a:t> 	ক </a:t>
            </a:r>
            <a:r>
              <a:rPr lang="en-US" dirty="0" err="1" smtClean="0"/>
              <a:t>টিভি</a:t>
            </a:r>
            <a:r>
              <a:rPr lang="en-US" dirty="0" smtClean="0"/>
              <a:t> 			খ </a:t>
            </a:r>
            <a:r>
              <a:rPr lang="en-US" dirty="0" err="1" smtClean="0"/>
              <a:t>রেডিও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গ </a:t>
            </a:r>
            <a:r>
              <a:rPr lang="en-US" dirty="0" err="1" smtClean="0"/>
              <a:t>সংবাদপত্র</a:t>
            </a:r>
            <a:r>
              <a:rPr lang="en-US" dirty="0" smtClean="0"/>
              <a:t> 		ঘ </a:t>
            </a:r>
            <a:r>
              <a:rPr lang="en-US" dirty="0" err="1" smtClean="0"/>
              <a:t>সিডি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উত্তরঃসিডি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41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 err="1" smtClean="0"/>
              <a:t>বাড়ির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কাজঃ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১) </a:t>
            </a:r>
            <a:r>
              <a:rPr lang="en-US" sz="3600" dirty="0" err="1" smtClean="0"/>
              <a:t>ইন্টারনেট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?</a:t>
            </a:r>
          </a:p>
          <a:p>
            <a:pPr marL="0" indent="0">
              <a:buNone/>
            </a:pPr>
            <a:r>
              <a:rPr lang="en-US" sz="3600" dirty="0" smtClean="0"/>
              <a:t>২)</a:t>
            </a:r>
            <a:r>
              <a:rPr lang="en-US" sz="3600" dirty="0" err="1" smtClean="0"/>
              <a:t>কীভাবে</a:t>
            </a:r>
            <a:r>
              <a:rPr lang="en-US" sz="3600" dirty="0" smtClean="0"/>
              <a:t> </a:t>
            </a:r>
            <a:r>
              <a:rPr lang="en-US" sz="3600" dirty="0" err="1" smtClean="0"/>
              <a:t>আমরা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ইন্টারনেটের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মাধ্যমে</a:t>
            </a:r>
            <a:r>
              <a:rPr lang="en-US" sz="3600" dirty="0" smtClean="0"/>
              <a:t> </a:t>
            </a:r>
            <a:r>
              <a:rPr lang="en-US" sz="3600" dirty="0" err="1" smtClean="0"/>
              <a:t>তথ্য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সংগ্রহ,সংরক্ষণ</a:t>
            </a:r>
            <a:r>
              <a:rPr lang="en-US" sz="3600" dirty="0" smtClean="0"/>
              <a:t> ও </a:t>
            </a:r>
            <a:r>
              <a:rPr lang="en-US" sz="3600" dirty="0" err="1" smtClean="0"/>
              <a:t>বিনিময়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করব</a:t>
            </a:r>
            <a:r>
              <a:rPr lang="en-US" sz="3600" dirty="0" smtClean="0"/>
              <a:t> </a:t>
            </a:r>
            <a:r>
              <a:rPr lang="en-US" sz="3600" dirty="0" err="1" smtClean="0"/>
              <a:t>তা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বর্ণনা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</a:t>
            </a:r>
            <a:r>
              <a:rPr lang="en-US" sz="3600" dirty="0" smtClean="0"/>
              <a:t>।</a:t>
            </a:r>
          </a:p>
          <a:p>
            <a:pPr marL="0" indent="0">
              <a:buNone/>
            </a:pPr>
            <a:r>
              <a:rPr lang="en-US" sz="3600" dirty="0" smtClean="0"/>
              <a:t>৩) </a:t>
            </a:r>
            <a:r>
              <a:rPr lang="en-US" sz="3600" dirty="0" err="1" smtClean="0"/>
              <a:t>দুটি</a:t>
            </a:r>
            <a:r>
              <a:rPr lang="en-US" sz="3600" dirty="0" smtClean="0"/>
              <a:t> search engine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নাম</a:t>
            </a:r>
            <a:r>
              <a:rPr lang="en-US" sz="3600" dirty="0" smtClean="0"/>
              <a:t> </a:t>
            </a:r>
            <a:r>
              <a:rPr lang="en-US" sz="3600" dirty="0" err="1" smtClean="0"/>
              <a:t>লেখ</a:t>
            </a:r>
            <a:r>
              <a:rPr lang="en-US" sz="3600" dirty="0" smtClean="0"/>
              <a:t>।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33400"/>
            <a:ext cx="3810000" cy="200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760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ধণ্যবাদঃ</a:t>
            </a:r>
            <a:endParaRPr lang="en-US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828800"/>
            <a:ext cx="7391400" cy="4343400"/>
          </a:xfrm>
        </p:spPr>
      </p:pic>
    </p:spTree>
    <p:extLst>
      <p:ext uri="{BB962C8B-B14F-4D97-AF65-F5344CB8AC3E}">
        <p14:creationId xmlns:p14="http://schemas.microsoft.com/office/powerpoint/2010/main" val="1438465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arkisim" pitchFamily="34" charset="-79"/>
                <a:cs typeface="Narkisim" pitchFamily="34" charset="-79"/>
              </a:rPr>
              <a:t>উপস্থাপন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আকতারা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পারভীন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</a:p>
          <a:p>
            <a:pPr marL="0" indent="0">
              <a:buNone/>
            </a:pP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সহকারি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শিক্ষক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মালদহ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সরকারি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প্রাথমিক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বিদ্যালয়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দাউদপুর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নবাবগঞ্জ,দিনাজপুর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290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শ্রেনিঃ</a:t>
            </a:r>
            <a:r>
              <a:rPr lang="en-US" dirty="0" smtClean="0">
                <a:solidFill>
                  <a:srgbClr val="C00000"/>
                </a:solidFill>
              </a:rPr>
              <a:t> ৫ম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err="1" smtClean="0">
                <a:solidFill>
                  <a:srgbClr val="C00000"/>
                </a:solidFill>
              </a:rPr>
              <a:t>বিষয়ঃ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প্রাথমিক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বিজ্ঞান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অধ্যায়ঃ১০ (</a:t>
            </a:r>
            <a:r>
              <a:rPr lang="en-US" dirty="0" err="1" smtClean="0">
                <a:solidFill>
                  <a:srgbClr val="C00000"/>
                </a:solidFill>
              </a:rPr>
              <a:t>আমাদের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জীবনে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তথ্য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dirty="0" err="1" smtClean="0">
                <a:solidFill>
                  <a:srgbClr val="00B050"/>
                </a:solidFill>
              </a:rPr>
              <a:t>তথ্য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সংগ্রহ,সংরক্ষণ</a:t>
            </a:r>
            <a:r>
              <a:rPr lang="en-US" dirty="0" smtClean="0">
                <a:solidFill>
                  <a:srgbClr val="00B050"/>
                </a:solidFill>
              </a:rPr>
              <a:t> ও </a:t>
            </a:r>
            <a:r>
              <a:rPr lang="en-US" dirty="0" err="1" smtClean="0">
                <a:solidFill>
                  <a:srgbClr val="00B050"/>
                </a:solidFill>
              </a:rPr>
              <a:t>বিনিময়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371600"/>
            <a:ext cx="3048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35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আজকের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পাঠ</a:t>
            </a:r>
            <a:r>
              <a:rPr lang="en-US" sz="5400" dirty="0" err="1"/>
              <a:t>ঃ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/>
              <a:t>তথ্য</a:t>
            </a:r>
            <a:r>
              <a:rPr lang="en-US" sz="4400" dirty="0" smtClean="0"/>
              <a:t> </a:t>
            </a:r>
            <a:r>
              <a:rPr lang="en-US" sz="4400" dirty="0" err="1" smtClean="0"/>
              <a:t>বিনিময়ের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গুরুত্ব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85322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শিখনফলঃ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১১. ২. ১ </a:t>
            </a:r>
            <a:r>
              <a:rPr lang="en-US" sz="4000" dirty="0" err="1" smtClean="0"/>
              <a:t>ইন্টারনেট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ব্যবহারের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মাধ্যমে</a:t>
            </a:r>
            <a:r>
              <a:rPr lang="en-US" sz="4000" dirty="0" smtClean="0"/>
              <a:t> </a:t>
            </a:r>
            <a:r>
              <a:rPr lang="en-US" sz="4000" dirty="0" err="1" smtClean="0"/>
              <a:t>তথ্য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সংগ্রহ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4000" dirty="0" smtClean="0"/>
              <a:t>।</a:t>
            </a:r>
          </a:p>
          <a:p>
            <a:r>
              <a:rPr lang="en-US" sz="4000" dirty="0" smtClean="0"/>
              <a:t>১১. ২. ২ </a:t>
            </a:r>
            <a:r>
              <a:rPr lang="en-US" sz="4000" dirty="0" err="1" smtClean="0"/>
              <a:t>সংগৃহীত</a:t>
            </a:r>
            <a:r>
              <a:rPr lang="en-US" sz="4000" dirty="0" smtClean="0"/>
              <a:t> </a:t>
            </a:r>
            <a:r>
              <a:rPr lang="en-US" sz="4000" dirty="0" err="1" smtClean="0"/>
              <a:t>তথ্য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সংরক্ষণের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উপায়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4000" dirty="0" smtClean="0"/>
              <a:t>।</a:t>
            </a:r>
          </a:p>
          <a:p>
            <a:r>
              <a:rPr lang="en-US" sz="4000" dirty="0" smtClean="0"/>
              <a:t>১১. ২. ৩ </a:t>
            </a:r>
            <a:r>
              <a:rPr lang="en-US" sz="4000" dirty="0" err="1" smtClean="0"/>
              <a:t>প্রযুক্তি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ব্যবহার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সহপাঠী</a:t>
            </a:r>
            <a:r>
              <a:rPr lang="en-US" sz="4000" dirty="0" smtClean="0"/>
              <a:t> ও </a:t>
            </a:r>
            <a:r>
              <a:rPr lang="en-US" sz="4000" dirty="0" err="1" smtClean="0"/>
              <a:t>অন্যান্যদের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সাথে</a:t>
            </a:r>
            <a:r>
              <a:rPr lang="en-US" sz="4000" dirty="0" smtClean="0"/>
              <a:t> </a:t>
            </a:r>
            <a:r>
              <a:rPr lang="en-US" sz="4000" dirty="0" err="1" smtClean="0"/>
              <a:t>তথ্য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বিনিময়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4000" dirty="0" smtClean="0"/>
              <a:t>।.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9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তথ্য</a:t>
            </a:r>
            <a:r>
              <a:rPr lang="en-US" sz="5400" dirty="0" smtClean="0"/>
              <a:t> </a:t>
            </a:r>
            <a:r>
              <a:rPr lang="en-US" sz="5400" dirty="0" err="1" smtClean="0"/>
              <a:t>সংগ্রহঃ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/>
              <a:t>ইন্টারনেট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ব্যবহার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আমরা</a:t>
            </a:r>
            <a:r>
              <a:rPr lang="en-US" sz="3600" dirty="0" smtClean="0"/>
              <a:t>  </a:t>
            </a:r>
            <a:r>
              <a:rPr lang="en-US" sz="3600" dirty="0" err="1" smtClean="0"/>
              <a:t>সহজে</a:t>
            </a:r>
            <a:r>
              <a:rPr lang="en-US" sz="3600" dirty="0" smtClean="0"/>
              <a:t> </a:t>
            </a:r>
            <a:r>
              <a:rPr lang="en-US" sz="3600" dirty="0" err="1" smtClean="0"/>
              <a:t>তথ্য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সংগ্রহ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পারি</a:t>
            </a:r>
            <a:r>
              <a:rPr lang="en-US" sz="3600" dirty="0" smtClean="0"/>
              <a:t>। </a:t>
            </a:r>
            <a:r>
              <a:rPr lang="en-US" sz="3600" dirty="0" err="1" smtClean="0"/>
              <a:t>যেমন</a:t>
            </a:r>
            <a:r>
              <a:rPr lang="en-US" sz="3600" dirty="0" smtClean="0"/>
              <a:t>---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895600"/>
            <a:ext cx="2667000" cy="304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667000"/>
            <a:ext cx="2514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886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err="1" smtClean="0"/>
              <a:t>ইন্টারনেটের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মাধ্যমে</a:t>
            </a:r>
            <a:r>
              <a:rPr lang="en-US" sz="4800" dirty="0" smtClean="0"/>
              <a:t> </a:t>
            </a:r>
            <a:r>
              <a:rPr lang="en-US" sz="4800" dirty="0" err="1" smtClean="0"/>
              <a:t>তথ্য</a:t>
            </a:r>
            <a:r>
              <a:rPr lang="en-US" sz="4800" dirty="0" smtClean="0"/>
              <a:t> </a:t>
            </a:r>
            <a:r>
              <a:rPr lang="en-US" sz="4800" dirty="0" err="1" smtClean="0"/>
              <a:t>সংগ্রহের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কিছু</a:t>
            </a:r>
            <a:r>
              <a:rPr lang="en-US" sz="4800" dirty="0" smtClean="0"/>
              <a:t> </a:t>
            </a:r>
            <a:r>
              <a:rPr lang="en-US" sz="4800" dirty="0" err="1" smtClean="0"/>
              <a:t>মৌলিক</a:t>
            </a:r>
            <a:r>
              <a:rPr lang="en-US" sz="4800" dirty="0" smtClean="0"/>
              <a:t> </a:t>
            </a:r>
            <a:r>
              <a:rPr lang="en-US" sz="4800" dirty="0" err="1" smtClean="0"/>
              <a:t>ধাপঃ</a:t>
            </a:r>
            <a:endParaRPr lang="en-US" sz="4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05000"/>
            <a:ext cx="3429000" cy="304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209800"/>
            <a:ext cx="4038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926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তথ্য</a:t>
            </a:r>
            <a:r>
              <a:rPr lang="en-US" sz="5400" dirty="0" smtClean="0"/>
              <a:t> </a:t>
            </a:r>
            <a:r>
              <a:rPr lang="en-US" sz="5400" dirty="0" err="1" smtClean="0"/>
              <a:t>সংরক্ষণঃ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/>
              <a:t>ইন্টারনেটে</a:t>
            </a:r>
            <a:r>
              <a:rPr lang="en-US" sz="3600" dirty="0" smtClean="0"/>
              <a:t> </a:t>
            </a:r>
            <a:r>
              <a:rPr lang="en-US" sz="3600" dirty="0" err="1" smtClean="0"/>
              <a:t>তথ্যটি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অনুসন্ধানের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প্রাপ্ত</a:t>
            </a:r>
            <a:r>
              <a:rPr lang="en-US" sz="3600" dirty="0" smtClean="0"/>
              <a:t> </a:t>
            </a:r>
            <a:r>
              <a:rPr lang="en-US" sz="3600" dirty="0" err="1" smtClean="0"/>
              <a:t>তথ্যটি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আমরা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বিভিন্নভাবে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সংরক্ষণ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পারি।যেমনঃ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228973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495673"/>
            <a:ext cx="2838450" cy="1609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428999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909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তথ্য</a:t>
            </a:r>
            <a:r>
              <a:rPr lang="en-US" sz="5400" dirty="0" smtClean="0"/>
              <a:t> </a:t>
            </a:r>
            <a:r>
              <a:rPr lang="en-US" sz="5400" dirty="0" err="1" smtClean="0"/>
              <a:t>বিনিময়ঃ</a:t>
            </a:r>
            <a:endParaRPr lang="en-US" sz="5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969634"/>
            <a:ext cx="2857500" cy="26691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46904"/>
            <a:ext cx="2343150" cy="2714624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প্রযুক্তি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ব্যবহার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আমরা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বিভিন্নভাবে</a:t>
            </a:r>
            <a:r>
              <a:rPr lang="en-US" sz="4000" dirty="0" smtClean="0"/>
              <a:t> </a:t>
            </a:r>
            <a:r>
              <a:rPr lang="en-US" sz="4000" dirty="0" err="1" smtClean="0"/>
              <a:t>তথ্য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বিনিময়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পারি।যেমনঃ</a:t>
            </a:r>
            <a:endParaRPr lang="en-US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969634"/>
            <a:ext cx="2857500" cy="266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159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155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Narkisim</vt:lpstr>
      <vt:lpstr>Office Theme</vt:lpstr>
      <vt:lpstr>সবাইকে স্বাগতম</vt:lpstr>
      <vt:lpstr>উপস্থাপন </vt:lpstr>
      <vt:lpstr>PowerPoint Presentation</vt:lpstr>
      <vt:lpstr>আজকের পাঠঃ</vt:lpstr>
      <vt:lpstr>শিখনফলঃ</vt:lpstr>
      <vt:lpstr>তথ্য সংগ্রহঃ</vt:lpstr>
      <vt:lpstr>ইন্টারনেটের মাধ্যমে তথ্য সংগ্রহের কিছু মৌলিক ধাপঃ</vt:lpstr>
      <vt:lpstr>তথ্য সংরক্ষণঃ</vt:lpstr>
      <vt:lpstr>তথ্য বিনিময়ঃ</vt:lpstr>
      <vt:lpstr>মূল্যায়নঃ</vt:lpstr>
      <vt:lpstr>বাড়ির কাজঃ</vt:lpstr>
      <vt:lpstr>ধণ্যবাদঃ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স্বাগতম</dc:title>
  <dc:creator>Raju Ahmmed</dc:creator>
  <cp:lastModifiedBy>Microsoft account</cp:lastModifiedBy>
  <cp:revision>20</cp:revision>
  <dcterms:created xsi:type="dcterms:W3CDTF">2020-07-26T15:22:51Z</dcterms:created>
  <dcterms:modified xsi:type="dcterms:W3CDTF">2021-03-01T10:24:21Z</dcterms:modified>
</cp:coreProperties>
</file>