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57" r:id="rId4"/>
    <p:sldId id="258" r:id="rId5"/>
    <p:sldId id="296" r:id="rId6"/>
    <p:sldId id="260" r:id="rId7"/>
    <p:sldId id="273" r:id="rId8"/>
    <p:sldId id="276" r:id="rId9"/>
    <p:sldId id="278" r:id="rId10"/>
    <p:sldId id="280" r:id="rId11"/>
    <p:sldId id="282" r:id="rId12"/>
    <p:sldId id="283" r:id="rId13"/>
    <p:sldId id="292" r:id="rId14"/>
    <p:sldId id="293" r:id="rId15"/>
    <p:sldId id="285" r:id="rId16"/>
    <p:sldId id="286" r:id="rId17"/>
    <p:sldId id="287" r:id="rId18"/>
    <p:sldId id="288" r:id="rId19"/>
    <p:sldId id="289" r:id="rId20"/>
    <p:sldId id="290" r:id="rId21"/>
    <p:sldId id="266" r:id="rId22"/>
    <p:sldId id="291" r:id="rId23"/>
    <p:sldId id="268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AD3"/>
    <a:srgbClr val="0000FF"/>
    <a:srgbClr val="16F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B15DB551-1CB8-4F60-9600-8957FF7DA12E}" type="presOf" srcId="{06206313-10D9-4F70-B01A-ED2BF8B7FF2B}" destId="{87636D5B-4CDB-49ED-8579-F9294C94B862}" srcOrd="0" destOrd="0" presId="urn:microsoft.com/office/officeart/2005/8/layout/list1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6F8D8389-967B-49E2-A54A-9DD823C093B5}" type="presOf" srcId="{33199A23-40B6-4A86-B3A7-872DBD71B84A}" destId="{22F7BBAC-408E-489C-BFAA-D03F35EF23D0}" srcOrd="0" destOrd="0" presId="urn:microsoft.com/office/officeart/2005/8/layout/list1"/>
    <dgm:cxn modelId="{6BD9FFB3-DD93-4C3A-8089-8D63EADC795A}" type="presOf" srcId="{55284091-AD46-4330-8F80-F773BC6161E8}" destId="{4872FE35-CE0D-4AAC-A6DA-B152725EF59A}" srcOrd="1" destOrd="0" presId="urn:microsoft.com/office/officeart/2005/8/layout/list1"/>
    <dgm:cxn modelId="{0D573F53-4525-40B6-A749-90E28AAD13F2}" type="presOf" srcId="{55284091-AD46-4330-8F80-F773BC6161E8}" destId="{3C312BB7-90A8-441A-959F-4D979C725444}" srcOrd="0" destOrd="0" presId="urn:microsoft.com/office/officeart/2005/8/layout/list1"/>
    <dgm:cxn modelId="{9B4013EB-4536-4D4E-B328-1350B365F270}" type="presOf" srcId="{9F9E8D65-6417-4B6A-B628-4F1AC52D1A43}" destId="{69EFF8BB-D510-4603-9107-FF9D5C7028F9}" srcOrd="0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F783A236-1977-4611-949F-EDEFEFBB0BA2}" type="presOf" srcId="{33199A23-40B6-4A86-B3A7-872DBD71B84A}" destId="{816AA20C-8874-4885-815D-4822F9BB35FF}" srcOrd="1" destOrd="0" presId="urn:microsoft.com/office/officeart/2005/8/layout/list1"/>
    <dgm:cxn modelId="{49F72435-4C61-4E10-97ED-9DEF9E491361}" type="presOf" srcId="{9F9E8D65-6417-4B6A-B628-4F1AC52D1A43}" destId="{A1360D07-74FF-46D7-B699-60A7B9621F90}" srcOrd="1" destOrd="0" presId="urn:microsoft.com/office/officeart/2005/8/layout/list1"/>
    <dgm:cxn modelId="{692058FF-F5A1-4D3B-ABA2-96DCD8FE38CF}" type="presParOf" srcId="{87636D5B-4CDB-49ED-8579-F9294C94B862}" destId="{5F7619B6-9A79-4B0C-9F34-11276273A823}" srcOrd="0" destOrd="0" presId="urn:microsoft.com/office/officeart/2005/8/layout/list1"/>
    <dgm:cxn modelId="{C35616D1-E120-4060-9E73-0D6FD0779B3E}" type="presParOf" srcId="{5F7619B6-9A79-4B0C-9F34-11276273A823}" destId="{69EFF8BB-D510-4603-9107-FF9D5C7028F9}" srcOrd="0" destOrd="0" presId="urn:microsoft.com/office/officeart/2005/8/layout/list1"/>
    <dgm:cxn modelId="{9BF2D39F-EEC3-4633-B657-7E7A9687EE5E}" type="presParOf" srcId="{5F7619B6-9A79-4B0C-9F34-11276273A823}" destId="{A1360D07-74FF-46D7-B699-60A7B9621F90}" srcOrd="1" destOrd="0" presId="urn:microsoft.com/office/officeart/2005/8/layout/list1"/>
    <dgm:cxn modelId="{FABA5C0D-B078-4FA3-8BDE-5966CB6497EB}" type="presParOf" srcId="{87636D5B-4CDB-49ED-8579-F9294C94B862}" destId="{9682B9F8-F1EA-4C2F-90B1-9135367BE75B}" srcOrd="1" destOrd="0" presId="urn:microsoft.com/office/officeart/2005/8/layout/list1"/>
    <dgm:cxn modelId="{BA8BE4CF-D5A5-48D6-B1E8-CC23E453580D}" type="presParOf" srcId="{87636D5B-4CDB-49ED-8579-F9294C94B862}" destId="{B3B23275-B653-402C-8D0E-408A5FE305C4}" srcOrd="2" destOrd="0" presId="urn:microsoft.com/office/officeart/2005/8/layout/list1"/>
    <dgm:cxn modelId="{324E89FA-2A73-40F9-A2EA-46B5B9525B0B}" type="presParOf" srcId="{87636D5B-4CDB-49ED-8579-F9294C94B862}" destId="{3871704D-981F-46BA-8FAC-97D1D7C8BA6D}" srcOrd="3" destOrd="0" presId="urn:microsoft.com/office/officeart/2005/8/layout/list1"/>
    <dgm:cxn modelId="{5D6EB931-AFD0-4F84-B3E0-4762D71D0895}" type="presParOf" srcId="{87636D5B-4CDB-49ED-8579-F9294C94B862}" destId="{E02A0CB9-57A3-43A2-BCBC-7CE67047F4EC}" srcOrd="4" destOrd="0" presId="urn:microsoft.com/office/officeart/2005/8/layout/list1"/>
    <dgm:cxn modelId="{15EECADB-BC11-49EE-9AA4-A8EF00E0BA80}" type="presParOf" srcId="{E02A0CB9-57A3-43A2-BCBC-7CE67047F4EC}" destId="{22F7BBAC-408E-489C-BFAA-D03F35EF23D0}" srcOrd="0" destOrd="0" presId="urn:microsoft.com/office/officeart/2005/8/layout/list1"/>
    <dgm:cxn modelId="{962107C3-3DE1-4484-AAEE-6E84E6A08008}" type="presParOf" srcId="{E02A0CB9-57A3-43A2-BCBC-7CE67047F4EC}" destId="{816AA20C-8874-4885-815D-4822F9BB35FF}" srcOrd="1" destOrd="0" presId="urn:microsoft.com/office/officeart/2005/8/layout/list1"/>
    <dgm:cxn modelId="{9927209A-498D-46B1-9ED5-4E1FE7C24270}" type="presParOf" srcId="{87636D5B-4CDB-49ED-8579-F9294C94B862}" destId="{A82C1BD4-B925-4DCF-8F1C-FCD66F14D372}" srcOrd="5" destOrd="0" presId="urn:microsoft.com/office/officeart/2005/8/layout/list1"/>
    <dgm:cxn modelId="{F1018CDC-D2F4-4723-8751-0659CBC4E001}" type="presParOf" srcId="{87636D5B-4CDB-49ED-8579-F9294C94B862}" destId="{88AB95D0-8942-4207-8CA2-87BE2B1328A5}" srcOrd="6" destOrd="0" presId="urn:microsoft.com/office/officeart/2005/8/layout/list1"/>
    <dgm:cxn modelId="{719CE19C-A1D0-4EAD-9881-970E5504BE05}" type="presParOf" srcId="{87636D5B-4CDB-49ED-8579-F9294C94B862}" destId="{E57EFFEF-2A6D-4CDF-B0DC-785752D2A03B}" srcOrd="7" destOrd="0" presId="urn:microsoft.com/office/officeart/2005/8/layout/list1"/>
    <dgm:cxn modelId="{28CD163B-8055-4BF0-B5AC-C53573E0D244}" type="presParOf" srcId="{87636D5B-4CDB-49ED-8579-F9294C94B862}" destId="{CB606700-B17F-4A8E-8AFD-44FD810D7F0B}" srcOrd="8" destOrd="0" presId="urn:microsoft.com/office/officeart/2005/8/layout/list1"/>
    <dgm:cxn modelId="{2662F234-197D-483B-8FDD-849282F58680}" type="presParOf" srcId="{CB606700-B17F-4A8E-8AFD-44FD810D7F0B}" destId="{3C312BB7-90A8-441A-959F-4D979C725444}" srcOrd="0" destOrd="0" presId="urn:microsoft.com/office/officeart/2005/8/layout/list1"/>
    <dgm:cxn modelId="{ABD1CDC9-4833-4094-89D3-235905ED8ABD}" type="presParOf" srcId="{CB606700-B17F-4A8E-8AFD-44FD810D7F0B}" destId="{4872FE35-CE0D-4AAC-A6DA-B152725EF59A}" srcOrd="1" destOrd="0" presId="urn:microsoft.com/office/officeart/2005/8/layout/list1"/>
    <dgm:cxn modelId="{44FFCCC8-B0E7-49BC-9BA8-EAE4D2DAA035}" type="presParOf" srcId="{87636D5B-4CDB-49ED-8579-F9294C94B862}" destId="{B9CAFDD6-36F7-4F30-9641-531D0B7D180B}" srcOrd="9" destOrd="0" presId="urn:microsoft.com/office/officeart/2005/8/layout/list1"/>
    <dgm:cxn modelId="{8A7828DF-39C1-43AF-BAE0-0BDF6595D33B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BDD0F7C2-F135-4D12-86D0-61E428198FA7}" type="presOf" srcId="{33199A23-40B6-4A86-B3A7-872DBD71B84A}" destId="{22F7BBAC-408E-489C-BFAA-D03F35EF23D0}" srcOrd="0" destOrd="0" presId="urn:microsoft.com/office/officeart/2005/8/layout/list1"/>
    <dgm:cxn modelId="{D84D07F4-E194-485A-B663-FE29616C423F}" type="presOf" srcId="{9F9E8D65-6417-4B6A-B628-4F1AC52D1A43}" destId="{69EFF8BB-D510-4603-9107-FF9D5C7028F9}" srcOrd="0" destOrd="0" presId="urn:microsoft.com/office/officeart/2005/8/layout/list1"/>
    <dgm:cxn modelId="{5261CFE5-DBE4-4D73-8621-BFF295551323}" type="presOf" srcId="{33199A23-40B6-4A86-B3A7-872DBD71B84A}" destId="{816AA20C-8874-4885-815D-4822F9BB35FF}" srcOrd="1" destOrd="0" presId="urn:microsoft.com/office/officeart/2005/8/layout/list1"/>
    <dgm:cxn modelId="{34CF0187-5259-44CE-ABB7-CA232C773358}" type="presOf" srcId="{55284091-AD46-4330-8F80-F773BC6161E8}" destId="{3C312BB7-90A8-441A-959F-4D979C725444}" srcOrd="0" destOrd="0" presId="urn:microsoft.com/office/officeart/2005/8/layout/list1"/>
    <dgm:cxn modelId="{E0C3400A-F2C4-494B-A942-3208A91CFC7E}" type="presOf" srcId="{9F9E8D65-6417-4B6A-B628-4F1AC52D1A43}" destId="{A1360D07-74FF-46D7-B699-60A7B9621F90}" srcOrd="1" destOrd="0" presId="urn:microsoft.com/office/officeart/2005/8/layout/list1"/>
    <dgm:cxn modelId="{841A0D96-798A-44A1-A712-850EAE9F1AFE}" type="presOf" srcId="{06206313-10D9-4F70-B01A-ED2BF8B7FF2B}" destId="{87636D5B-4CDB-49ED-8579-F9294C94B862}" srcOrd="0" destOrd="0" presId="urn:microsoft.com/office/officeart/2005/8/layout/list1"/>
    <dgm:cxn modelId="{6D82478C-6F8A-41CB-95E6-C0A58EC1C01B}" type="presOf" srcId="{55284091-AD46-4330-8F80-F773BC6161E8}" destId="{4872FE35-CE0D-4AAC-A6DA-B152725EF59A}" srcOrd="1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9912CF17-308F-416B-8627-1EC2F4F7DB91}" type="presParOf" srcId="{87636D5B-4CDB-49ED-8579-F9294C94B862}" destId="{5F7619B6-9A79-4B0C-9F34-11276273A823}" srcOrd="0" destOrd="0" presId="urn:microsoft.com/office/officeart/2005/8/layout/list1"/>
    <dgm:cxn modelId="{B7ADABF7-4D71-4D08-ABB9-92F72076AFCD}" type="presParOf" srcId="{5F7619B6-9A79-4B0C-9F34-11276273A823}" destId="{69EFF8BB-D510-4603-9107-FF9D5C7028F9}" srcOrd="0" destOrd="0" presId="urn:microsoft.com/office/officeart/2005/8/layout/list1"/>
    <dgm:cxn modelId="{3BD1D7EF-49FE-4CF6-A7F6-DD5B70AF0882}" type="presParOf" srcId="{5F7619B6-9A79-4B0C-9F34-11276273A823}" destId="{A1360D07-74FF-46D7-B699-60A7B9621F90}" srcOrd="1" destOrd="0" presId="urn:microsoft.com/office/officeart/2005/8/layout/list1"/>
    <dgm:cxn modelId="{1662ED87-DB25-4B01-AA25-DCE148749D61}" type="presParOf" srcId="{87636D5B-4CDB-49ED-8579-F9294C94B862}" destId="{9682B9F8-F1EA-4C2F-90B1-9135367BE75B}" srcOrd="1" destOrd="0" presId="urn:microsoft.com/office/officeart/2005/8/layout/list1"/>
    <dgm:cxn modelId="{E610648C-2AD1-436E-831E-19E39D043870}" type="presParOf" srcId="{87636D5B-4CDB-49ED-8579-F9294C94B862}" destId="{B3B23275-B653-402C-8D0E-408A5FE305C4}" srcOrd="2" destOrd="0" presId="urn:microsoft.com/office/officeart/2005/8/layout/list1"/>
    <dgm:cxn modelId="{0A03A388-8511-451E-850F-A223D7CCE5E6}" type="presParOf" srcId="{87636D5B-4CDB-49ED-8579-F9294C94B862}" destId="{3871704D-981F-46BA-8FAC-97D1D7C8BA6D}" srcOrd="3" destOrd="0" presId="urn:microsoft.com/office/officeart/2005/8/layout/list1"/>
    <dgm:cxn modelId="{8037B0D3-480B-489E-9837-8B3D1CD9F379}" type="presParOf" srcId="{87636D5B-4CDB-49ED-8579-F9294C94B862}" destId="{E02A0CB9-57A3-43A2-BCBC-7CE67047F4EC}" srcOrd="4" destOrd="0" presId="urn:microsoft.com/office/officeart/2005/8/layout/list1"/>
    <dgm:cxn modelId="{E46483AD-4BB9-4235-BD71-A28C88A7EF2F}" type="presParOf" srcId="{E02A0CB9-57A3-43A2-BCBC-7CE67047F4EC}" destId="{22F7BBAC-408E-489C-BFAA-D03F35EF23D0}" srcOrd="0" destOrd="0" presId="urn:microsoft.com/office/officeart/2005/8/layout/list1"/>
    <dgm:cxn modelId="{50AA798D-8698-4E21-B9A8-937C773BCEC3}" type="presParOf" srcId="{E02A0CB9-57A3-43A2-BCBC-7CE67047F4EC}" destId="{816AA20C-8874-4885-815D-4822F9BB35FF}" srcOrd="1" destOrd="0" presId="urn:microsoft.com/office/officeart/2005/8/layout/list1"/>
    <dgm:cxn modelId="{D511720B-0FA4-4590-AF4F-34BB8BFAB07E}" type="presParOf" srcId="{87636D5B-4CDB-49ED-8579-F9294C94B862}" destId="{A82C1BD4-B925-4DCF-8F1C-FCD66F14D372}" srcOrd="5" destOrd="0" presId="urn:microsoft.com/office/officeart/2005/8/layout/list1"/>
    <dgm:cxn modelId="{D815338E-5AFF-40A3-B5B3-CA6D3EC5A60F}" type="presParOf" srcId="{87636D5B-4CDB-49ED-8579-F9294C94B862}" destId="{88AB95D0-8942-4207-8CA2-87BE2B1328A5}" srcOrd="6" destOrd="0" presId="urn:microsoft.com/office/officeart/2005/8/layout/list1"/>
    <dgm:cxn modelId="{AC07EEA2-74B0-4C0C-8B5F-792D9C9E7C78}" type="presParOf" srcId="{87636D5B-4CDB-49ED-8579-F9294C94B862}" destId="{E57EFFEF-2A6D-4CDF-B0DC-785752D2A03B}" srcOrd="7" destOrd="0" presId="urn:microsoft.com/office/officeart/2005/8/layout/list1"/>
    <dgm:cxn modelId="{BA5DCF50-8AD9-46ED-A88B-398E3B5C1BE7}" type="presParOf" srcId="{87636D5B-4CDB-49ED-8579-F9294C94B862}" destId="{CB606700-B17F-4A8E-8AFD-44FD810D7F0B}" srcOrd="8" destOrd="0" presId="urn:microsoft.com/office/officeart/2005/8/layout/list1"/>
    <dgm:cxn modelId="{87903629-CE42-4D0D-9447-BA66936B849F}" type="presParOf" srcId="{CB606700-B17F-4A8E-8AFD-44FD810D7F0B}" destId="{3C312BB7-90A8-441A-959F-4D979C725444}" srcOrd="0" destOrd="0" presId="urn:microsoft.com/office/officeart/2005/8/layout/list1"/>
    <dgm:cxn modelId="{E3370EC1-F32A-492C-9663-53A83565DF42}" type="presParOf" srcId="{CB606700-B17F-4A8E-8AFD-44FD810D7F0B}" destId="{4872FE35-CE0D-4AAC-A6DA-B152725EF59A}" srcOrd="1" destOrd="0" presId="urn:microsoft.com/office/officeart/2005/8/layout/list1"/>
    <dgm:cxn modelId="{3C846577-4CE0-4762-9EFA-2EA4559BA7E7}" type="presParOf" srcId="{87636D5B-4CDB-49ED-8579-F9294C94B862}" destId="{B9CAFDD6-36F7-4F30-9641-531D0B7D180B}" srcOrd="9" destOrd="0" presId="urn:microsoft.com/office/officeart/2005/8/layout/list1"/>
    <dgm:cxn modelId="{8C620618-559C-46B2-BE1B-EB408CA3591F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6ED458-EB65-4189-A72B-497EA7AA4FF4}" type="presOf" srcId="{9F9E8D65-6417-4B6A-B628-4F1AC52D1A43}" destId="{A1360D07-74FF-46D7-B699-60A7B9621F90}" srcOrd="1" destOrd="0" presId="urn:microsoft.com/office/officeart/2005/8/layout/list1"/>
    <dgm:cxn modelId="{46AC10CE-4279-4705-8B51-F15B07CDACEF}" type="presOf" srcId="{33199A23-40B6-4A86-B3A7-872DBD71B84A}" destId="{22F7BBAC-408E-489C-BFAA-D03F35EF23D0}" srcOrd="0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B0A44EEE-786E-4AB1-AA01-C6DDCCFADBB2}" type="presOf" srcId="{9F9E8D65-6417-4B6A-B628-4F1AC52D1A43}" destId="{69EFF8BB-D510-4603-9107-FF9D5C7028F9}" srcOrd="0" destOrd="0" presId="urn:microsoft.com/office/officeart/2005/8/layout/list1"/>
    <dgm:cxn modelId="{EF41BFA1-8737-425B-A10D-AF0BAF96173F}" type="presOf" srcId="{55284091-AD46-4330-8F80-F773BC6161E8}" destId="{3C312BB7-90A8-441A-959F-4D979C725444}" srcOrd="0" destOrd="0" presId="urn:microsoft.com/office/officeart/2005/8/layout/list1"/>
    <dgm:cxn modelId="{178A4383-B14A-4ACC-BE01-DE2FAFC14F17}" type="presOf" srcId="{06206313-10D9-4F70-B01A-ED2BF8B7FF2B}" destId="{87636D5B-4CDB-49ED-8579-F9294C94B862}" srcOrd="0" destOrd="0" presId="urn:microsoft.com/office/officeart/2005/8/layout/list1"/>
    <dgm:cxn modelId="{3FBCFC17-8BBA-4A52-8053-8EFCF442610F}" type="presOf" srcId="{55284091-AD46-4330-8F80-F773BC6161E8}" destId="{4872FE35-CE0D-4AAC-A6DA-B152725EF59A}" srcOrd="1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2CD102F9-FD9D-4138-90DB-4789C5C61A2D}" type="presOf" srcId="{33199A23-40B6-4A86-B3A7-872DBD71B84A}" destId="{816AA20C-8874-4885-815D-4822F9BB35FF}" srcOrd="1" destOrd="0" presId="urn:microsoft.com/office/officeart/2005/8/layout/list1"/>
    <dgm:cxn modelId="{3180F46F-43D1-4129-BEE5-1A43C7AAAF44}" type="presParOf" srcId="{87636D5B-4CDB-49ED-8579-F9294C94B862}" destId="{5F7619B6-9A79-4B0C-9F34-11276273A823}" srcOrd="0" destOrd="0" presId="urn:microsoft.com/office/officeart/2005/8/layout/list1"/>
    <dgm:cxn modelId="{80F62B6D-7E5A-4BF8-A9BA-E153A5521B26}" type="presParOf" srcId="{5F7619B6-9A79-4B0C-9F34-11276273A823}" destId="{69EFF8BB-D510-4603-9107-FF9D5C7028F9}" srcOrd="0" destOrd="0" presId="urn:microsoft.com/office/officeart/2005/8/layout/list1"/>
    <dgm:cxn modelId="{3F7EA188-7F62-4FC4-8D72-CE53C17C9B70}" type="presParOf" srcId="{5F7619B6-9A79-4B0C-9F34-11276273A823}" destId="{A1360D07-74FF-46D7-B699-60A7B9621F90}" srcOrd="1" destOrd="0" presId="urn:microsoft.com/office/officeart/2005/8/layout/list1"/>
    <dgm:cxn modelId="{AC35DD85-77A5-45DA-9D27-11EB2D2D579F}" type="presParOf" srcId="{87636D5B-4CDB-49ED-8579-F9294C94B862}" destId="{9682B9F8-F1EA-4C2F-90B1-9135367BE75B}" srcOrd="1" destOrd="0" presId="urn:microsoft.com/office/officeart/2005/8/layout/list1"/>
    <dgm:cxn modelId="{03B61C39-E87D-4651-90B5-95477520EAE3}" type="presParOf" srcId="{87636D5B-4CDB-49ED-8579-F9294C94B862}" destId="{B3B23275-B653-402C-8D0E-408A5FE305C4}" srcOrd="2" destOrd="0" presId="urn:microsoft.com/office/officeart/2005/8/layout/list1"/>
    <dgm:cxn modelId="{4629EF6D-D6C5-4435-B552-C6AE2D650DE5}" type="presParOf" srcId="{87636D5B-4CDB-49ED-8579-F9294C94B862}" destId="{3871704D-981F-46BA-8FAC-97D1D7C8BA6D}" srcOrd="3" destOrd="0" presId="urn:microsoft.com/office/officeart/2005/8/layout/list1"/>
    <dgm:cxn modelId="{0F24671E-2DF6-4BF3-9DB1-5F96FC2F92DD}" type="presParOf" srcId="{87636D5B-4CDB-49ED-8579-F9294C94B862}" destId="{E02A0CB9-57A3-43A2-BCBC-7CE67047F4EC}" srcOrd="4" destOrd="0" presId="urn:microsoft.com/office/officeart/2005/8/layout/list1"/>
    <dgm:cxn modelId="{C7AD1C34-6CAE-4402-A8B0-F0D96664BAE2}" type="presParOf" srcId="{E02A0CB9-57A3-43A2-BCBC-7CE67047F4EC}" destId="{22F7BBAC-408E-489C-BFAA-D03F35EF23D0}" srcOrd="0" destOrd="0" presId="urn:microsoft.com/office/officeart/2005/8/layout/list1"/>
    <dgm:cxn modelId="{A97BC36C-20F1-47AC-AC90-15C5FD2C5E3E}" type="presParOf" srcId="{E02A0CB9-57A3-43A2-BCBC-7CE67047F4EC}" destId="{816AA20C-8874-4885-815D-4822F9BB35FF}" srcOrd="1" destOrd="0" presId="urn:microsoft.com/office/officeart/2005/8/layout/list1"/>
    <dgm:cxn modelId="{681CF170-2F2A-4B9D-BE8E-5EE762940DAC}" type="presParOf" srcId="{87636D5B-4CDB-49ED-8579-F9294C94B862}" destId="{A82C1BD4-B925-4DCF-8F1C-FCD66F14D372}" srcOrd="5" destOrd="0" presId="urn:microsoft.com/office/officeart/2005/8/layout/list1"/>
    <dgm:cxn modelId="{8877A20D-1748-42D8-8B85-00F35717F349}" type="presParOf" srcId="{87636D5B-4CDB-49ED-8579-F9294C94B862}" destId="{88AB95D0-8942-4207-8CA2-87BE2B1328A5}" srcOrd="6" destOrd="0" presId="urn:microsoft.com/office/officeart/2005/8/layout/list1"/>
    <dgm:cxn modelId="{39C8ED68-34A6-4203-A067-569C5DCBEF81}" type="presParOf" srcId="{87636D5B-4CDB-49ED-8579-F9294C94B862}" destId="{E57EFFEF-2A6D-4CDF-B0DC-785752D2A03B}" srcOrd="7" destOrd="0" presId="urn:microsoft.com/office/officeart/2005/8/layout/list1"/>
    <dgm:cxn modelId="{93B5E06B-0E14-4E82-9BC8-28DCF5D524D6}" type="presParOf" srcId="{87636D5B-4CDB-49ED-8579-F9294C94B862}" destId="{CB606700-B17F-4A8E-8AFD-44FD810D7F0B}" srcOrd="8" destOrd="0" presId="urn:microsoft.com/office/officeart/2005/8/layout/list1"/>
    <dgm:cxn modelId="{90786D87-6647-43EC-97C2-62E961E0F906}" type="presParOf" srcId="{CB606700-B17F-4A8E-8AFD-44FD810D7F0B}" destId="{3C312BB7-90A8-441A-959F-4D979C725444}" srcOrd="0" destOrd="0" presId="urn:microsoft.com/office/officeart/2005/8/layout/list1"/>
    <dgm:cxn modelId="{98C3D4EA-CFD6-43B4-B1F0-51CE776D22E0}" type="presParOf" srcId="{CB606700-B17F-4A8E-8AFD-44FD810D7F0B}" destId="{4872FE35-CE0D-4AAC-A6DA-B152725EF59A}" srcOrd="1" destOrd="0" presId="urn:microsoft.com/office/officeart/2005/8/layout/list1"/>
    <dgm:cxn modelId="{4FBBEDDB-AC01-49A4-906B-76B80170DB5E}" type="presParOf" srcId="{87636D5B-4CDB-49ED-8579-F9294C94B862}" destId="{B9CAFDD6-36F7-4F30-9641-531D0B7D180B}" srcOrd="9" destOrd="0" presId="urn:microsoft.com/office/officeart/2005/8/layout/list1"/>
    <dgm:cxn modelId="{4A84761C-5186-4083-A69E-287125F97278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44FF6F2-4434-4CA1-AE27-1EDDCC3E5D06}" type="presOf" srcId="{9F9E8D65-6417-4B6A-B628-4F1AC52D1A43}" destId="{A1360D07-74FF-46D7-B699-60A7B9621F90}" srcOrd="1" destOrd="0" presId="urn:microsoft.com/office/officeart/2005/8/layout/list1"/>
    <dgm:cxn modelId="{4329827B-1F63-427C-8E71-DEDA7571324F}" type="presOf" srcId="{55284091-AD46-4330-8F80-F773BC6161E8}" destId="{4872FE35-CE0D-4AAC-A6DA-B152725EF59A}" srcOrd="1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F4BA73CC-C1AA-42E4-872D-C403E08EEA6C}" type="presOf" srcId="{9F9E8D65-6417-4B6A-B628-4F1AC52D1A43}" destId="{69EFF8BB-D510-4603-9107-FF9D5C7028F9}" srcOrd="0" destOrd="0" presId="urn:microsoft.com/office/officeart/2005/8/layout/list1"/>
    <dgm:cxn modelId="{CB15B313-BC43-4563-BF32-A1D1B6CBAC74}" type="presOf" srcId="{06206313-10D9-4F70-B01A-ED2BF8B7FF2B}" destId="{87636D5B-4CDB-49ED-8579-F9294C94B862}" srcOrd="0" destOrd="0" presId="urn:microsoft.com/office/officeart/2005/8/layout/list1"/>
    <dgm:cxn modelId="{08F1583F-2C84-422D-B626-1AAECE1A973D}" type="presOf" srcId="{33199A23-40B6-4A86-B3A7-872DBD71B84A}" destId="{816AA20C-8874-4885-815D-4822F9BB35FF}" srcOrd="1" destOrd="0" presId="urn:microsoft.com/office/officeart/2005/8/layout/list1"/>
    <dgm:cxn modelId="{95BC7583-991F-44F7-A13C-B8999336A2F4}" type="presOf" srcId="{55284091-AD46-4330-8F80-F773BC6161E8}" destId="{3C312BB7-90A8-441A-959F-4D979C725444}" srcOrd="0" destOrd="0" presId="urn:microsoft.com/office/officeart/2005/8/layout/list1"/>
    <dgm:cxn modelId="{C30B517B-DD58-46E2-889B-7BD06B9BE2F9}" type="presOf" srcId="{33199A23-40B6-4A86-B3A7-872DBD71B84A}" destId="{22F7BBAC-408E-489C-BFAA-D03F35EF23D0}" srcOrd="0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2D10D166-A50D-42E9-87E5-845F678CE1BD}" type="presParOf" srcId="{87636D5B-4CDB-49ED-8579-F9294C94B862}" destId="{5F7619B6-9A79-4B0C-9F34-11276273A823}" srcOrd="0" destOrd="0" presId="urn:microsoft.com/office/officeart/2005/8/layout/list1"/>
    <dgm:cxn modelId="{00C7CF34-8449-4BD8-8453-1002415BAA24}" type="presParOf" srcId="{5F7619B6-9A79-4B0C-9F34-11276273A823}" destId="{69EFF8BB-D510-4603-9107-FF9D5C7028F9}" srcOrd="0" destOrd="0" presId="urn:microsoft.com/office/officeart/2005/8/layout/list1"/>
    <dgm:cxn modelId="{6992A32A-164C-4BBF-B6D7-2458BB56C1CC}" type="presParOf" srcId="{5F7619B6-9A79-4B0C-9F34-11276273A823}" destId="{A1360D07-74FF-46D7-B699-60A7B9621F90}" srcOrd="1" destOrd="0" presId="urn:microsoft.com/office/officeart/2005/8/layout/list1"/>
    <dgm:cxn modelId="{F862B360-FE02-4779-AFF9-85EF28340992}" type="presParOf" srcId="{87636D5B-4CDB-49ED-8579-F9294C94B862}" destId="{9682B9F8-F1EA-4C2F-90B1-9135367BE75B}" srcOrd="1" destOrd="0" presId="urn:microsoft.com/office/officeart/2005/8/layout/list1"/>
    <dgm:cxn modelId="{B7BA5AC0-87CC-4B82-BB2E-831D60CE646A}" type="presParOf" srcId="{87636D5B-4CDB-49ED-8579-F9294C94B862}" destId="{B3B23275-B653-402C-8D0E-408A5FE305C4}" srcOrd="2" destOrd="0" presId="urn:microsoft.com/office/officeart/2005/8/layout/list1"/>
    <dgm:cxn modelId="{FA3B78A7-8614-4A36-94AA-8B2A8465106D}" type="presParOf" srcId="{87636D5B-4CDB-49ED-8579-F9294C94B862}" destId="{3871704D-981F-46BA-8FAC-97D1D7C8BA6D}" srcOrd="3" destOrd="0" presId="urn:microsoft.com/office/officeart/2005/8/layout/list1"/>
    <dgm:cxn modelId="{B6BA4D11-8E7A-4138-BB00-7A756D71B056}" type="presParOf" srcId="{87636D5B-4CDB-49ED-8579-F9294C94B862}" destId="{E02A0CB9-57A3-43A2-BCBC-7CE67047F4EC}" srcOrd="4" destOrd="0" presId="urn:microsoft.com/office/officeart/2005/8/layout/list1"/>
    <dgm:cxn modelId="{157FFC51-C404-4E17-A4AA-969F434282B5}" type="presParOf" srcId="{E02A0CB9-57A3-43A2-BCBC-7CE67047F4EC}" destId="{22F7BBAC-408E-489C-BFAA-D03F35EF23D0}" srcOrd="0" destOrd="0" presId="urn:microsoft.com/office/officeart/2005/8/layout/list1"/>
    <dgm:cxn modelId="{ECDC4C04-1783-4C1F-BCB1-2B7042D37D8D}" type="presParOf" srcId="{E02A0CB9-57A3-43A2-BCBC-7CE67047F4EC}" destId="{816AA20C-8874-4885-815D-4822F9BB35FF}" srcOrd="1" destOrd="0" presId="urn:microsoft.com/office/officeart/2005/8/layout/list1"/>
    <dgm:cxn modelId="{C3A5634F-3C93-4091-AA91-913A800E5DB1}" type="presParOf" srcId="{87636D5B-4CDB-49ED-8579-F9294C94B862}" destId="{A82C1BD4-B925-4DCF-8F1C-FCD66F14D372}" srcOrd="5" destOrd="0" presId="urn:microsoft.com/office/officeart/2005/8/layout/list1"/>
    <dgm:cxn modelId="{BBAEC273-B105-43CF-997C-72B805E47A3A}" type="presParOf" srcId="{87636D5B-4CDB-49ED-8579-F9294C94B862}" destId="{88AB95D0-8942-4207-8CA2-87BE2B1328A5}" srcOrd="6" destOrd="0" presId="urn:microsoft.com/office/officeart/2005/8/layout/list1"/>
    <dgm:cxn modelId="{9E5187BE-AFD7-42F3-8DED-065B89F8C1A1}" type="presParOf" srcId="{87636D5B-4CDB-49ED-8579-F9294C94B862}" destId="{E57EFFEF-2A6D-4CDF-B0DC-785752D2A03B}" srcOrd="7" destOrd="0" presId="urn:microsoft.com/office/officeart/2005/8/layout/list1"/>
    <dgm:cxn modelId="{EE194940-B0D0-4E3C-BAEA-E3CC3A5C561F}" type="presParOf" srcId="{87636D5B-4CDB-49ED-8579-F9294C94B862}" destId="{CB606700-B17F-4A8E-8AFD-44FD810D7F0B}" srcOrd="8" destOrd="0" presId="urn:microsoft.com/office/officeart/2005/8/layout/list1"/>
    <dgm:cxn modelId="{87A45845-9B67-410C-A3FF-FF9494A570DB}" type="presParOf" srcId="{CB606700-B17F-4A8E-8AFD-44FD810D7F0B}" destId="{3C312BB7-90A8-441A-959F-4D979C725444}" srcOrd="0" destOrd="0" presId="urn:microsoft.com/office/officeart/2005/8/layout/list1"/>
    <dgm:cxn modelId="{B105ACD3-E31C-4255-82F4-C64487D4A816}" type="presParOf" srcId="{CB606700-B17F-4A8E-8AFD-44FD810D7F0B}" destId="{4872FE35-CE0D-4AAC-A6DA-B152725EF59A}" srcOrd="1" destOrd="0" presId="urn:microsoft.com/office/officeart/2005/8/layout/list1"/>
    <dgm:cxn modelId="{CBF22DA2-E32C-45D0-B477-08755455469C}" type="presParOf" srcId="{87636D5B-4CDB-49ED-8579-F9294C94B862}" destId="{B9CAFDD6-36F7-4F30-9641-531D0B7D180B}" srcOrd="9" destOrd="0" presId="urn:microsoft.com/office/officeart/2005/8/layout/list1"/>
    <dgm:cxn modelId="{47CADABF-1433-49FB-8EED-32A451164343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2FDC4C5F-B720-4DFE-AE25-A3D605AEE39E}" type="presOf" srcId="{9F9E8D65-6417-4B6A-B628-4F1AC52D1A43}" destId="{69EFF8BB-D510-4603-9107-FF9D5C7028F9}" srcOrd="0" destOrd="0" presId="urn:microsoft.com/office/officeart/2005/8/layout/list1"/>
    <dgm:cxn modelId="{2EEE1D5F-9833-45E8-BD7C-29756B290976}" type="presOf" srcId="{06206313-10D9-4F70-B01A-ED2BF8B7FF2B}" destId="{87636D5B-4CDB-49ED-8579-F9294C94B862}" srcOrd="0" destOrd="0" presId="urn:microsoft.com/office/officeart/2005/8/layout/list1"/>
    <dgm:cxn modelId="{D1912D54-A868-4EDA-89BF-8AE06EAD6E7D}" type="presOf" srcId="{33199A23-40B6-4A86-B3A7-872DBD71B84A}" destId="{22F7BBAC-408E-489C-BFAA-D03F35EF23D0}" srcOrd="0" destOrd="0" presId="urn:microsoft.com/office/officeart/2005/8/layout/list1"/>
    <dgm:cxn modelId="{AD8BFDC9-ABC6-4E74-8114-69A0CE079C75}" type="presOf" srcId="{33199A23-40B6-4A86-B3A7-872DBD71B84A}" destId="{816AA20C-8874-4885-815D-4822F9BB35FF}" srcOrd="1" destOrd="0" presId="urn:microsoft.com/office/officeart/2005/8/layout/list1"/>
    <dgm:cxn modelId="{A0BA9C6D-92D0-42CF-AB0D-C75C178F8DE5}" type="presOf" srcId="{9F9E8D65-6417-4B6A-B628-4F1AC52D1A43}" destId="{A1360D07-74FF-46D7-B699-60A7B9621F90}" srcOrd="1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06142DE3-28CE-4D85-BE4A-154598B0F4BD}" type="presOf" srcId="{55284091-AD46-4330-8F80-F773BC6161E8}" destId="{3C312BB7-90A8-441A-959F-4D979C725444}" srcOrd="0" destOrd="0" presId="urn:microsoft.com/office/officeart/2005/8/layout/list1"/>
    <dgm:cxn modelId="{0B397359-EE1C-43FE-9F27-F7E85D50275C}" type="presOf" srcId="{55284091-AD46-4330-8F80-F773BC6161E8}" destId="{4872FE35-CE0D-4AAC-A6DA-B152725EF59A}" srcOrd="1" destOrd="0" presId="urn:microsoft.com/office/officeart/2005/8/layout/list1"/>
    <dgm:cxn modelId="{7E55D39F-C991-4B03-8144-6CDD37788547}" type="presParOf" srcId="{87636D5B-4CDB-49ED-8579-F9294C94B862}" destId="{5F7619B6-9A79-4B0C-9F34-11276273A823}" srcOrd="0" destOrd="0" presId="urn:microsoft.com/office/officeart/2005/8/layout/list1"/>
    <dgm:cxn modelId="{36CA6F73-A611-464F-BB14-BDFC74F0DA1C}" type="presParOf" srcId="{5F7619B6-9A79-4B0C-9F34-11276273A823}" destId="{69EFF8BB-D510-4603-9107-FF9D5C7028F9}" srcOrd="0" destOrd="0" presId="urn:microsoft.com/office/officeart/2005/8/layout/list1"/>
    <dgm:cxn modelId="{9E1B7B55-3ABD-4729-B567-2C7E941E3D1B}" type="presParOf" srcId="{5F7619B6-9A79-4B0C-9F34-11276273A823}" destId="{A1360D07-74FF-46D7-B699-60A7B9621F90}" srcOrd="1" destOrd="0" presId="urn:microsoft.com/office/officeart/2005/8/layout/list1"/>
    <dgm:cxn modelId="{15A2A2AD-344B-4C2D-B6A1-F95BDA2A11DC}" type="presParOf" srcId="{87636D5B-4CDB-49ED-8579-F9294C94B862}" destId="{9682B9F8-F1EA-4C2F-90B1-9135367BE75B}" srcOrd="1" destOrd="0" presId="urn:microsoft.com/office/officeart/2005/8/layout/list1"/>
    <dgm:cxn modelId="{787441E4-4FD7-4C43-9AF5-5581C376B216}" type="presParOf" srcId="{87636D5B-4CDB-49ED-8579-F9294C94B862}" destId="{B3B23275-B653-402C-8D0E-408A5FE305C4}" srcOrd="2" destOrd="0" presId="urn:microsoft.com/office/officeart/2005/8/layout/list1"/>
    <dgm:cxn modelId="{01CC1CBD-1935-4935-A9D3-5726A5694F2E}" type="presParOf" srcId="{87636D5B-4CDB-49ED-8579-F9294C94B862}" destId="{3871704D-981F-46BA-8FAC-97D1D7C8BA6D}" srcOrd="3" destOrd="0" presId="urn:microsoft.com/office/officeart/2005/8/layout/list1"/>
    <dgm:cxn modelId="{42FCD862-4F65-4107-87AD-E3B9B49981B7}" type="presParOf" srcId="{87636D5B-4CDB-49ED-8579-F9294C94B862}" destId="{E02A0CB9-57A3-43A2-BCBC-7CE67047F4EC}" srcOrd="4" destOrd="0" presId="urn:microsoft.com/office/officeart/2005/8/layout/list1"/>
    <dgm:cxn modelId="{9453BF33-F505-49F5-90D3-8CB9B3F75E52}" type="presParOf" srcId="{E02A0CB9-57A3-43A2-BCBC-7CE67047F4EC}" destId="{22F7BBAC-408E-489C-BFAA-D03F35EF23D0}" srcOrd="0" destOrd="0" presId="urn:microsoft.com/office/officeart/2005/8/layout/list1"/>
    <dgm:cxn modelId="{7D40018D-2557-49C2-B66F-F1EEFA4817A4}" type="presParOf" srcId="{E02A0CB9-57A3-43A2-BCBC-7CE67047F4EC}" destId="{816AA20C-8874-4885-815D-4822F9BB35FF}" srcOrd="1" destOrd="0" presId="urn:microsoft.com/office/officeart/2005/8/layout/list1"/>
    <dgm:cxn modelId="{C9CA755A-D22F-473C-81DC-1347DA503F00}" type="presParOf" srcId="{87636D5B-4CDB-49ED-8579-F9294C94B862}" destId="{A82C1BD4-B925-4DCF-8F1C-FCD66F14D372}" srcOrd="5" destOrd="0" presId="urn:microsoft.com/office/officeart/2005/8/layout/list1"/>
    <dgm:cxn modelId="{3D7DA3AB-F48F-4F65-A326-B24A438E67A6}" type="presParOf" srcId="{87636D5B-4CDB-49ED-8579-F9294C94B862}" destId="{88AB95D0-8942-4207-8CA2-87BE2B1328A5}" srcOrd="6" destOrd="0" presId="urn:microsoft.com/office/officeart/2005/8/layout/list1"/>
    <dgm:cxn modelId="{DE215240-7A1C-4BBE-AF31-1FB0353B15DF}" type="presParOf" srcId="{87636D5B-4CDB-49ED-8579-F9294C94B862}" destId="{E57EFFEF-2A6D-4CDF-B0DC-785752D2A03B}" srcOrd="7" destOrd="0" presId="urn:microsoft.com/office/officeart/2005/8/layout/list1"/>
    <dgm:cxn modelId="{232DF9FE-4AE7-419D-A156-1B3B732FB7CE}" type="presParOf" srcId="{87636D5B-4CDB-49ED-8579-F9294C94B862}" destId="{CB606700-B17F-4A8E-8AFD-44FD810D7F0B}" srcOrd="8" destOrd="0" presId="urn:microsoft.com/office/officeart/2005/8/layout/list1"/>
    <dgm:cxn modelId="{9C728CC1-7C67-4087-B092-401D8974678C}" type="presParOf" srcId="{CB606700-B17F-4A8E-8AFD-44FD810D7F0B}" destId="{3C312BB7-90A8-441A-959F-4D979C725444}" srcOrd="0" destOrd="0" presId="urn:microsoft.com/office/officeart/2005/8/layout/list1"/>
    <dgm:cxn modelId="{4A2487F9-CC62-4E64-891A-ADC5B7DAE42A}" type="presParOf" srcId="{CB606700-B17F-4A8E-8AFD-44FD810D7F0B}" destId="{4872FE35-CE0D-4AAC-A6DA-B152725EF59A}" srcOrd="1" destOrd="0" presId="urn:microsoft.com/office/officeart/2005/8/layout/list1"/>
    <dgm:cxn modelId="{C315EDCF-E64D-41D9-B695-B9B684BD5467}" type="presParOf" srcId="{87636D5B-4CDB-49ED-8579-F9294C94B862}" destId="{B9CAFDD6-36F7-4F30-9641-531D0B7D180B}" srcOrd="9" destOrd="0" presId="urn:microsoft.com/office/officeart/2005/8/layout/list1"/>
    <dgm:cxn modelId="{3D2A4B67-7254-41A6-AE5C-1D3F51A471D3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331E0F-7DD5-4ACF-9A97-03DE1175D1E7}" type="presOf" srcId="{9F9E8D65-6417-4B6A-B628-4F1AC52D1A43}" destId="{69EFF8BB-D510-4603-9107-FF9D5C7028F9}" srcOrd="0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C2425CC0-ECFB-4605-BEEF-2E5BE93895B4}" type="presOf" srcId="{55284091-AD46-4330-8F80-F773BC6161E8}" destId="{4872FE35-CE0D-4AAC-A6DA-B152725EF59A}" srcOrd="1" destOrd="0" presId="urn:microsoft.com/office/officeart/2005/8/layout/list1"/>
    <dgm:cxn modelId="{CC51B5B7-C279-4486-AB15-2408C33E61FE}" type="presOf" srcId="{55284091-AD46-4330-8F80-F773BC6161E8}" destId="{3C312BB7-90A8-441A-959F-4D979C725444}" srcOrd="0" destOrd="0" presId="urn:microsoft.com/office/officeart/2005/8/layout/list1"/>
    <dgm:cxn modelId="{97B94AD6-F32C-43A1-A8A1-A53E552D1E67}" type="presOf" srcId="{9F9E8D65-6417-4B6A-B628-4F1AC52D1A43}" destId="{A1360D07-74FF-46D7-B699-60A7B9621F90}" srcOrd="1" destOrd="0" presId="urn:microsoft.com/office/officeart/2005/8/layout/list1"/>
    <dgm:cxn modelId="{A092085F-0342-422E-8A26-401AB960C0E9}" type="presOf" srcId="{06206313-10D9-4F70-B01A-ED2BF8B7FF2B}" destId="{87636D5B-4CDB-49ED-8579-F9294C94B862}" srcOrd="0" destOrd="0" presId="urn:microsoft.com/office/officeart/2005/8/layout/list1"/>
    <dgm:cxn modelId="{BF37A44B-99F4-44D7-B92C-FA9159B3079B}" type="presOf" srcId="{33199A23-40B6-4A86-B3A7-872DBD71B84A}" destId="{816AA20C-8874-4885-815D-4822F9BB35FF}" srcOrd="1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74BD32E4-DE14-4FC4-9E0C-F01BC6062E56}" type="presOf" srcId="{33199A23-40B6-4A86-B3A7-872DBD71B84A}" destId="{22F7BBAC-408E-489C-BFAA-D03F35EF23D0}" srcOrd="0" destOrd="0" presId="urn:microsoft.com/office/officeart/2005/8/layout/list1"/>
    <dgm:cxn modelId="{3C437B67-2FC3-4DAA-A0B5-F6CAEA9FE4EA}" type="presParOf" srcId="{87636D5B-4CDB-49ED-8579-F9294C94B862}" destId="{5F7619B6-9A79-4B0C-9F34-11276273A823}" srcOrd="0" destOrd="0" presId="urn:microsoft.com/office/officeart/2005/8/layout/list1"/>
    <dgm:cxn modelId="{845A4FC3-885F-453D-91D9-FDF55927BD01}" type="presParOf" srcId="{5F7619B6-9A79-4B0C-9F34-11276273A823}" destId="{69EFF8BB-D510-4603-9107-FF9D5C7028F9}" srcOrd="0" destOrd="0" presId="urn:microsoft.com/office/officeart/2005/8/layout/list1"/>
    <dgm:cxn modelId="{C4EFBDB4-3E2F-44C2-A638-5B13455C299B}" type="presParOf" srcId="{5F7619B6-9A79-4B0C-9F34-11276273A823}" destId="{A1360D07-74FF-46D7-B699-60A7B9621F90}" srcOrd="1" destOrd="0" presId="urn:microsoft.com/office/officeart/2005/8/layout/list1"/>
    <dgm:cxn modelId="{1711A05A-D88E-4498-A95C-72D663A6970F}" type="presParOf" srcId="{87636D5B-4CDB-49ED-8579-F9294C94B862}" destId="{9682B9F8-F1EA-4C2F-90B1-9135367BE75B}" srcOrd="1" destOrd="0" presId="urn:microsoft.com/office/officeart/2005/8/layout/list1"/>
    <dgm:cxn modelId="{2951201A-C326-4523-BD1E-3618B5D6D3EC}" type="presParOf" srcId="{87636D5B-4CDB-49ED-8579-F9294C94B862}" destId="{B3B23275-B653-402C-8D0E-408A5FE305C4}" srcOrd="2" destOrd="0" presId="urn:microsoft.com/office/officeart/2005/8/layout/list1"/>
    <dgm:cxn modelId="{55ED7CD5-9056-462A-9F9C-42C853A8709D}" type="presParOf" srcId="{87636D5B-4CDB-49ED-8579-F9294C94B862}" destId="{3871704D-981F-46BA-8FAC-97D1D7C8BA6D}" srcOrd="3" destOrd="0" presId="urn:microsoft.com/office/officeart/2005/8/layout/list1"/>
    <dgm:cxn modelId="{C8D89160-C7C1-4240-9D8C-EA985FFE1A4B}" type="presParOf" srcId="{87636D5B-4CDB-49ED-8579-F9294C94B862}" destId="{E02A0CB9-57A3-43A2-BCBC-7CE67047F4EC}" srcOrd="4" destOrd="0" presId="urn:microsoft.com/office/officeart/2005/8/layout/list1"/>
    <dgm:cxn modelId="{E0C4902E-6584-4E33-9DDF-1B628094F95D}" type="presParOf" srcId="{E02A0CB9-57A3-43A2-BCBC-7CE67047F4EC}" destId="{22F7BBAC-408E-489C-BFAA-D03F35EF23D0}" srcOrd="0" destOrd="0" presId="urn:microsoft.com/office/officeart/2005/8/layout/list1"/>
    <dgm:cxn modelId="{33D7D659-3EEC-48F9-AD82-CB0FFECA72DB}" type="presParOf" srcId="{E02A0CB9-57A3-43A2-BCBC-7CE67047F4EC}" destId="{816AA20C-8874-4885-815D-4822F9BB35FF}" srcOrd="1" destOrd="0" presId="urn:microsoft.com/office/officeart/2005/8/layout/list1"/>
    <dgm:cxn modelId="{0997E028-13C6-4EAA-8158-E1B285B2E1B9}" type="presParOf" srcId="{87636D5B-4CDB-49ED-8579-F9294C94B862}" destId="{A82C1BD4-B925-4DCF-8F1C-FCD66F14D372}" srcOrd="5" destOrd="0" presId="urn:microsoft.com/office/officeart/2005/8/layout/list1"/>
    <dgm:cxn modelId="{9F41F9CD-5EC7-4CE4-81E0-46D6D1BD0176}" type="presParOf" srcId="{87636D5B-4CDB-49ED-8579-F9294C94B862}" destId="{88AB95D0-8942-4207-8CA2-87BE2B1328A5}" srcOrd="6" destOrd="0" presId="urn:microsoft.com/office/officeart/2005/8/layout/list1"/>
    <dgm:cxn modelId="{760D6F5D-6951-48AD-983F-10C22CBE2EA7}" type="presParOf" srcId="{87636D5B-4CDB-49ED-8579-F9294C94B862}" destId="{E57EFFEF-2A6D-4CDF-B0DC-785752D2A03B}" srcOrd="7" destOrd="0" presId="urn:microsoft.com/office/officeart/2005/8/layout/list1"/>
    <dgm:cxn modelId="{572BF2DF-5C0F-45CF-930F-C5942EB22FD9}" type="presParOf" srcId="{87636D5B-4CDB-49ED-8579-F9294C94B862}" destId="{CB606700-B17F-4A8E-8AFD-44FD810D7F0B}" srcOrd="8" destOrd="0" presId="urn:microsoft.com/office/officeart/2005/8/layout/list1"/>
    <dgm:cxn modelId="{A664B558-49B9-45B4-9630-71898AED80F1}" type="presParOf" srcId="{CB606700-B17F-4A8E-8AFD-44FD810D7F0B}" destId="{3C312BB7-90A8-441A-959F-4D979C725444}" srcOrd="0" destOrd="0" presId="urn:microsoft.com/office/officeart/2005/8/layout/list1"/>
    <dgm:cxn modelId="{9AB53F3F-9C9F-43C5-A5E0-79E14FF2AB8C}" type="presParOf" srcId="{CB606700-B17F-4A8E-8AFD-44FD810D7F0B}" destId="{4872FE35-CE0D-4AAC-A6DA-B152725EF59A}" srcOrd="1" destOrd="0" presId="urn:microsoft.com/office/officeart/2005/8/layout/list1"/>
    <dgm:cxn modelId="{402148FF-DCE5-46FE-9C8E-60162F15C6CB}" type="presParOf" srcId="{87636D5B-4CDB-49ED-8579-F9294C94B862}" destId="{B9CAFDD6-36F7-4F30-9641-531D0B7D180B}" srcOrd="9" destOrd="0" presId="urn:microsoft.com/office/officeart/2005/8/layout/list1"/>
    <dgm:cxn modelId="{573EF6E7-2EA4-411D-BF76-FE0085AA7BD8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6A2F1B6-B451-4A9C-B0B7-F933298F7A73}" type="presOf" srcId="{9F9E8D65-6417-4B6A-B628-4F1AC52D1A43}" destId="{69EFF8BB-D510-4603-9107-FF9D5C7028F9}" srcOrd="0" destOrd="0" presId="urn:microsoft.com/office/officeart/2005/8/layout/list1"/>
    <dgm:cxn modelId="{1D020A21-235D-4DBF-B4A4-A5E318DA2EA8}" type="presOf" srcId="{06206313-10D9-4F70-B01A-ED2BF8B7FF2B}" destId="{87636D5B-4CDB-49ED-8579-F9294C94B862}" srcOrd="0" destOrd="0" presId="urn:microsoft.com/office/officeart/2005/8/layout/list1"/>
    <dgm:cxn modelId="{2AC17032-702B-45A7-86B0-2C6D755EC229}" type="presOf" srcId="{55284091-AD46-4330-8F80-F773BC6161E8}" destId="{3C312BB7-90A8-441A-959F-4D979C725444}" srcOrd="0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4A1B0345-4C4F-4AFC-A800-DF7E11EBF314}" type="presOf" srcId="{33199A23-40B6-4A86-B3A7-872DBD71B84A}" destId="{816AA20C-8874-4885-815D-4822F9BB35FF}" srcOrd="1" destOrd="0" presId="urn:microsoft.com/office/officeart/2005/8/layout/list1"/>
    <dgm:cxn modelId="{93C2E7BC-84EF-4F70-AC80-2463B9342C29}" type="presOf" srcId="{33199A23-40B6-4A86-B3A7-872DBD71B84A}" destId="{22F7BBAC-408E-489C-BFAA-D03F35EF23D0}" srcOrd="0" destOrd="0" presId="urn:microsoft.com/office/officeart/2005/8/layout/list1"/>
    <dgm:cxn modelId="{077DFF37-178C-4447-83D0-284B738CC402}" type="presOf" srcId="{9F9E8D65-6417-4B6A-B628-4F1AC52D1A43}" destId="{A1360D07-74FF-46D7-B699-60A7B9621F90}" srcOrd="1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B219D0E7-63A5-4E63-923D-0FE232026AEE}" type="presOf" srcId="{55284091-AD46-4330-8F80-F773BC6161E8}" destId="{4872FE35-CE0D-4AAC-A6DA-B152725EF59A}" srcOrd="1" destOrd="0" presId="urn:microsoft.com/office/officeart/2005/8/layout/list1"/>
    <dgm:cxn modelId="{D28C317D-7228-4A9D-960F-4772534CFDE2}" type="presParOf" srcId="{87636D5B-4CDB-49ED-8579-F9294C94B862}" destId="{5F7619B6-9A79-4B0C-9F34-11276273A823}" srcOrd="0" destOrd="0" presId="urn:microsoft.com/office/officeart/2005/8/layout/list1"/>
    <dgm:cxn modelId="{174D97E1-4787-408B-955B-DE14D19E659C}" type="presParOf" srcId="{5F7619B6-9A79-4B0C-9F34-11276273A823}" destId="{69EFF8BB-D510-4603-9107-FF9D5C7028F9}" srcOrd="0" destOrd="0" presId="urn:microsoft.com/office/officeart/2005/8/layout/list1"/>
    <dgm:cxn modelId="{CE9B4D7E-2C6C-478F-A770-9BE26420638B}" type="presParOf" srcId="{5F7619B6-9A79-4B0C-9F34-11276273A823}" destId="{A1360D07-74FF-46D7-B699-60A7B9621F90}" srcOrd="1" destOrd="0" presId="urn:microsoft.com/office/officeart/2005/8/layout/list1"/>
    <dgm:cxn modelId="{BCB5B218-1C0C-4DD4-8E05-381A53560B4E}" type="presParOf" srcId="{87636D5B-4CDB-49ED-8579-F9294C94B862}" destId="{9682B9F8-F1EA-4C2F-90B1-9135367BE75B}" srcOrd="1" destOrd="0" presId="urn:microsoft.com/office/officeart/2005/8/layout/list1"/>
    <dgm:cxn modelId="{1C53D8CD-304B-4C61-8549-3A2B592A437B}" type="presParOf" srcId="{87636D5B-4CDB-49ED-8579-F9294C94B862}" destId="{B3B23275-B653-402C-8D0E-408A5FE305C4}" srcOrd="2" destOrd="0" presId="urn:microsoft.com/office/officeart/2005/8/layout/list1"/>
    <dgm:cxn modelId="{36C313CD-F0C8-44E7-84FF-8DC334C97EA4}" type="presParOf" srcId="{87636D5B-4CDB-49ED-8579-F9294C94B862}" destId="{3871704D-981F-46BA-8FAC-97D1D7C8BA6D}" srcOrd="3" destOrd="0" presId="urn:microsoft.com/office/officeart/2005/8/layout/list1"/>
    <dgm:cxn modelId="{B1AF2758-F9CB-49F1-9BB9-60906106A6DC}" type="presParOf" srcId="{87636D5B-4CDB-49ED-8579-F9294C94B862}" destId="{E02A0CB9-57A3-43A2-BCBC-7CE67047F4EC}" srcOrd="4" destOrd="0" presId="urn:microsoft.com/office/officeart/2005/8/layout/list1"/>
    <dgm:cxn modelId="{4FFC49B5-0F84-4015-8621-4C5E1D909AC5}" type="presParOf" srcId="{E02A0CB9-57A3-43A2-BCBC-7CE67047F4EC}" destId="{22F7BBAC-408E-489C-BFAA-D03F35EF23D0}" srcOrd="0" destOrd="0" presId="urn:microsoft.com/office/officeart/2005/8/layout/list1"/>
    <dgm:cxn modelId="{504B2536-A6CA-4C25-BFC5-EA00D0C40728}" type="presParOf" srcId="{E02A0CB9-57A3-43A2-BCBC-7CE67047F4EC}" destId="{816AA20C-8874-4885-815D-4822F9BB35FF}" srcOrd="1" destOrd="0" presId="urn:microsoft.com/office/officeart/2005/8/layout/list1"/>
    <dgm:cxn modelId="{852C2168-71E3-42C8-B04E-994276D0EEF3}" type="presParOf" srcId="{87636D5B-4CDB-49ED-8579-F9294C94B862}" destId="{A82C1BD4-B925-4DCF-8F1C-FCD66F14D372}" srcOrd="5" destOrd="0" presId="urn:microsoft.com/office/officeart/2005/8/layout/list1"/>
    <dgm:cxn modelId="{4EEB2F65-6FF2-4C01-B3F4-2008BA331842}" type="presParOf" srcId="{87636D5B-4CDB-49ED-8579-F9294C94B862}" destId="{88AB95D0-8942-4207-8CA2-87BE2B1328A5}" srcOrd="6" destOrd="0" presId="urn:microsoft.com/office/officeart/2005/8/layout/list1"/>
    <dgm:cxn modelId="{3E63DFFF-3204-4662-9639-D21993A67314}" type="presParOf" srcId="{87636D5B-4CDB-49ED-8579-F9294C94B862}" destId="{E57EFFEF-2A6D-4CDF-B0DC-785752D2A03B}" srcOrd="7" destOrd="0" presId="urn:microsoft.com/office/officeart/2005/8/layout/list1"/>
    <dgm:cxn modelId="{6E1BEBB0-084B-4B38-87CC-4BC11FF2A538}" type="presParOf" srcId="{87636D5B-4CDB-49ED-8579-F9294C94B862}" destId="{CB606700-B17F-4A8E-8AFD-44FD810D7F0B}" srcOrd="8" destOrd="0" presId="urn:microsoft.com/office/officeart/2005/8/layout/list1"/>
    <dgm:cxn modelId="{30868263-C973-40A8-9CAD-C84513CCF05D}" type="presParOf" srcId="{CB606700-B17F-4A8E-8AFD-44FD810D7F0B}" destId="{3C312BB7-90A8-441A-959F-4D979C725444}" srcOrd="0" destOrd="0" presId="urn:microsoft.com/office/officeart/2005/8/layout/list1"/>
    <dgm:cxn modelId="{F2585A6B-DD02-4CDD-98A2-C8ACFB3E567C}" type="presParOf" srcId="{CB606700-B17F-4A8E-8AFD-44FD810D7F0B}" destId="{4872FE35-CE0D-4AAC-A6DA-B152725EF59A}" srcOrd="1" destOrd="0" presId="urn:microsoft.com/office/officeart/2005/8/layout/list1"/>
    <dgm:cxn modelId="{3C0E3DAC-4E46-4C61-AD94-FFBE47B5852A}" type="presParOf" srcId="{87636D5B-4CDB-49ED-8579-F9294C94B862}" destId="{B9CAFDD6-36F7-4F30-9641-531D0B7D180B}" srcOrd="9" destOrd="0" presId="urn:microsoft.com/office/officeart/2005/8/layout/list1"/>
    <dgm:cxn modelId="{37E7118C-60FB-4750-84EC-B281D0171632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46C34CC6-C0D3-44A5-959A-2824BCCFED95}" type="presOf" srcId="{06206313-10D9-4F70-B01A-ED2BF8B7FF2B}" destId="{87636D5B-4CDB-49ED-8579-F9294C94B862}" srcOrd="0" destOrd="0" presId="urn:microsoft.com/office/officeart/2005/8/layout/list1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DDC97584-AA17-4AA4-842F-1C6C86FB4C40}" type="presOf" srcId="{33199A23-40B6-4A86-B3A7-872DBD71B84A}" destId="{816AA20C-8874-4885-815D-4822F9BB35FF}" srcOrd="1" destOrd="0" presId="urn:microsoft.com/office/officeart/2005/8/layout/list1"/>
    <dgm:cxn modelId="{60A857A7-D286-4423-AE5D-D73E1805DB68}" type="presOf" srcId="{9F9E8D65-6417-4B6A-B628-4F1AC52D1A43}" destId="{A1360D07-74FF-46D7-B699-60A7B9621F90}" srcOrd="1" destOrd="0" presId="urn:microsoft.com/office/officeart/2005/8/layout/list1"/>
    <dgm:cxn modelId="{DDAC15FA-716D-4263-A0B1-E850EB3A324B}" type="presOf" srcId="{33199A23-40B6-4A86-B3A7-872DBD71B84A}" destId="{22F7BBAC-408E-489C-BFAA-D03F35EF23D0}" srcOrd="0" destOrd="0" presId="urn:microsoft.com/office/officeart/2005/8/layout/list1"/>
    <dgm:cxn modelId="{86DDC562-C692-4B72-9523-A183CAD42190}" type="presOf" srcId="{9F9E8D65-6417-4B6A-B628-4F1AC52D1A43}" destId="{69EFF8BB-D510-4603-9107-FF9D5C7028F9}" srcOrd="0" destOrd="0" presId="urn:microsoft.com/office/officeart/2005/8/layout/list1"/>
    <dgm:cxn modelId="{D18EF880-1C03-42FC-B360-266494100EAC}" type="presOf" srcId="{55284091-AD46-4330-8F80-F773BC6161E8}" destId="{4872FE35-CE0D-4AAC-A6DA-B152725EF59A}" srcOrd="1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69D577B5-7557-436D-A5F9-1809AD13357D}" type="presOf" srcId="{55284091-AD46-4330-8F80-F773BC6161E8}" destId="{3C312BB7-90A8-441A-959F-4D979C725444}" srcOrd="0" destOrd="0" presId="urn:microsoft.com/office/officeart/2005/8/layout/list1"/>
    <dgm:cxn modelId="{E158D752-8FDE-4C7F-A2DD-B0C5DBE0DEF1}" type="presParOf" srcId="{87636D5B-4CDB-49ED-8579-F9294C94B862}" destId="{5F7619B6-9A79-4B0C-9F34-11276273A823}" srcOrd="0" destOrd="0" presId="urn:microsoft.com/office/officeart/2005/8/layout/list1"/>
    <dgm:cxn modelId="{858E93AE-B4AD-4D2C-B761-7AB209E8F512}" type="presParOf" srcId="{5F7619B6-9A79-4B0C-9F34-11276273A823}" destId="{69EFF8BB-D510-4603-9107-FF9D5C7028F9}" srcOrd="0" destOrd="0" presId="urn:microsoft.com/office/officeart/2005/8/layout/list1"/>
    <dgm:cxn modelId="{DF54DCF4-F31D-4E94-AADE-03D20730F836}" type="presParOf" srcId="{5F7619B6-9A79-4B0C-9F34-11276273A823}" destId="{A1360D07-74FF-46D7-B699-60A7B9621F90}" srcOrd="1" destOrd="0" presId="urn:microsoft.com/office/officeart/2005/8/layout/list1"/>
    <dgm:cxn modelId="{4BAA8968-1CF5-4C68-866C-535C1F76C5DC}" type="presParOf" srcId="{87636D5B-4CDB-49ED-8579-F9294C94B862}" destId="{9682B9F8-F1EA-4C2F-90B1-9135367BE75B}" srcOrd="1" destOrd="0" presId="urn:microsoft.com/office/officeart/2005/8/layout/list1"/>
    <dgm:cxn modelId="{78535393-2E1E-47A3-B588-A5BE999F4E5A}" type="presParOf" srcId="{87636D5B-4CDB-49ED-8579-F9294C94B862}" destId="{B3B23275-B653-402C-8D0E-408A5FE305C4}" srcOrd="2" destOrd="0" presId="urn:microsoft.com/office/officeart/2005/8/layout/list1"/>
    <dgm:cxn modelId="{AA198C5E-BC05-4378-AF9F-C5E93925F2F6}" type="presParOf" srcId="{87636D5B-4CDB-49ED-8579-F9294C94B862}" destId="{3871704D-981F-46BA-8FAC-97D1D7C8BA6D}" srcOrd="3" destOrd="0" presId="urn:microsoft.com/office/officeart/2005/8/layout/list1"/>
    <dgm:cxn modelId="{5C6EDED5-25ED-48E2-8A74-26345D5B46D2}" type="presParOf" srcId="{87636D5B-4CDB-49ED-8579-F9294C94B862}" destId="{E02A0CB9-57A3-43A2-BCBC-7CE67047F4EC}" srcOrd="4" destOrd="0" presId="urn:microsoft.com/office/officeart/2005/8/layout/list1"/>
    <dgm:cxn modelId="{6BAC77DD-5094-4EE6-8F2C-D6C67188CA83}" type="presParOf" srcId="{E02A0CB9-57A3-43A2-BCBC-7CE67047F4EC}" destId="{22F7BBAC-408E-489C-BFAA-D03F35EF23D0}" srcOrd="0" destOrd="0" presId="urn:microsoft.com/office/officeart/2005/8/layout/list1"/>
    <dgm:cxn modelId="{2FBDD348-516A-4E36-B7BD-494D410B8982}" type="presParOf" srcId="{E02A0CB9-57A3-43A2-BCBC-7CE67047F4EC}" destId="{816AA20C-8874-4885-815D-4822F9BB35FF}" srcOrd="1" destOrd="0" presId="urn:microsoft.com/office/officeart/2005/8/layout/list1"/>
    <dgm:cxn modelId="{CEF856FA-E27D-4130-A8B0-8C7553C7A5FE}" type="presParOf" srcId="{87636D5B-4CDB-49ED-8579-F9294C94B862}" destId="{A82C1BD4-B925-4DCF-8F1C-FCD66F14D372}" srcOrd="5" destOrd="0" presId="urn:microsoft.com/office/officeart/2005/8/layout/list1"/>
    <dgm:cxn modelId="{3F79CE74-0155-4719-A04C-0CCA804438EC}" type="presParOf" srcId="{87636D5B-4CDB-49ED-8579-F9294C94B862}" destId="{88AB95D0-8942-4207-8CA2-87BE2B1328A5}" srcOrd="6" destOrd="0" presId="urn:microsoft.com/office/officeart/2005/8/layout/list1"/>
    <dgm:cxn modelId="{A139911C-532E-4655-A5C3-5B414783653E}" type="presParOf" srcId="{87636D5B-4CDB-49ED-8579-F9294C94B862}" destId="{E57EFFEF-2A6D-4CDF-B0DC-785752D2A03B}" srcOrd="7" destOrd="0" presId="urn:microsoft.com/office/officeart/2005/8/layout/list1"/>
    <dgm:cxn modelId="{D09E2393-115B-4C9E-AA17-5FDE7073DE0E}" type="presParOf" srcId="{87636D5B-4CDB-49ED-8579-F9294C94B862}" destId="{CB606700-B17F-4A8E-8AFD-44FD810D7F0B}" srcOrd="8" destOrd="0" presId="urn:microsoft.com/office/officeart/2005/8/layout/list1"/>
    <dgm:cxn modelId="{166BB205-502F-4C5B-A51C-0D777E442684}" type="presParOf" srcId="{CB606700-B17F-4A8E-8AFD-44FD810D7F0B}" destId="{3C312BB7-90A8-441A-959F-4D979C725444}" srcOrd="0" destOrd="0" presId="urn:microsoft.com/office/officeart/2005/8/layout/list1"/>
    <dgm:cxn modelId="{A9AE8CB9-8967-4250-A6D1-BA3AE94C98B8}" type="presParOf" srcId="{CB606700-B17F-4A8E-8AFD-44FD810D7F0B}" destId="{4872FE35-CE0D-4AAC-A6DA-B152725EF59A}" srcOrd="1" destOrd="0" presId="urn:microsoft.com/office/officeart/2005/8/layout/list1"/>
    <dgm:cxn modelId="{E31BFF29-B6D0-442F-BB76-85AEEB608125}" type="presParOf" srcId="{87636D5B-4CDB-49ED-8579-F9294C94B862}" destId="{B9CAFDD6-36F7-4F30-9641-531D0B7D180B}" srcOrd="9" destOrd="0" presId="urn:microsoft.com/office/officeart/2005/8/layout/list1"/>
    <dgm:cxn modelId="{B2BC93E5-6047-4962-983A-1178E5446842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BCD18D1-7493-4146-A6AE-845D56A165AC}" type="presOf" srcId="{9F9E8D65-6417-4B6A-B628-4F1AC52D1A43}" destId="{69EFF8BB-D510-4603-9107-FF9D5C7028F9}" srcOrd="0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34F028BF-0241-4857-9BB2-B1A6FF69B54E}" type="presOf" srcId="{06206313-10D9-4F70-B01A-ED2BF8B7FF2B}" destId="{87636D5B-4CDB-49ED-8579-F9294C94B862}" srcOrd="0" destOrd="0" presId="urn:microsoft.com/office/officeart/2005/8/layout/list1"/>
    <dgm:cxn modelId="{5D06CBC3-F856-405B-8ED0-3A961CB535CB}" type="presOf" srcId="{55284091-AD46-4330-8F80-F773BC6161E8}" destId="{4872FE35-CE0D-4AAC-A6DA-B152725EF59A}" srcOrd="1" destOrd="0" presId="urn:microsoft.com/office/officeart/2005/8/layout/list1"/>
    <dgm:cxn modelId="{7645FDAB-C2C6-4C2D-BF34-AAD660A671DC}" type="presOf" srcId="{33199A23-40B6-4A86-B3A7-872DBD71B84A}" destId="{22F7BBAC-408E-489C-BFAA-D03F35EF23D0}" srcOrd="0" destOrd="0" presId="urn:microsoft.com/office/officeart/2005/8/layout/list1"/>
    <dgm:cxn modelId="{F66D8AF6-CAD8-438E-A2FE-75084E8E180D}" type="presOf" srcId="{9F9E8D65-6417-4B6A-B628-4F1AC52D1A43}" destId="{A1360D07-74FF-46D7-B699-60A7B9621F90}" srcOrd="1" destOrd="0" presId="urn:microsoft.com/office/officeart/2005/8/layout/list1"/>
    <dgm:cxn modelId="{02BB24C3-B67F-46E6-8233-067AF98C37CE}" type="presOf" srcId="{33199A23-40B6-4A86-B3A7-872DBD71B84A}" destId="{816AA20C-8874-4885-815D-4822F9BB35FF}" srcOrd="1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248442BE-0456-4B7D-B193-8866C231386D}" type="presOf" srcId="{55284091-AD46-4330-8F80-F773BC6161E8}" destId="{3C312BB7-90A8-441A-959F-4D979C725444}" srcOrd="0" destOrd="0" presId="urn:microsoft.com/office/officeart/2005/8/layout/list1"/>
    <dgm:cxn modelId="{632D0E2F-7A7B-4A4F-AE5B-5513FF1F5DE7}" type="presParOf" srcId="{87636D5B-4CDB-49ED-8579-F9294C94B862}" destId="{5F7619B6-9A79-4B0C-9F34-11276273A823}" srcOrd="0" destOrd="0" presId="urn:microsoft.com/office/officeart/2005/8/layout/list1"/>
    <dgm:cxn modelId="{86FDB022-B941-46DD-A965-5A44B153C939}" type="presParOf" srcId="{5F7619B6-9A79-4B0C-9F34-11276273A823}" destId="{69EFF8BB-D510-4603-9107-FF9D5C7028F9}" srcOrd="0" destOrd="0" presId="urn:microsoft.com/office/officeart/2005/8/layout/list1"/>
    <dgm:cxn modelId="{CC6386A5-C21A-4280-8D68-8E086832C1B9}" type="presParOf" srcId="{5F7619B6-9A79-4B0C-9F34-11276273A823}" destId="{A1360D07-74FF-46D7-B699-60A7B9621F90}" srcOrd="1" destOrd="0" presId="urn:microsoft.com/office/officeart/2005/8/layout/list1"/>
    <dgm:cxn modelId="{33B23187-46FD-49C3-BE0E-C73ECB3EBE49}" type="presParOf" srcId="{87636D5B-4CDB-49ED-8579-F9294C94B862}" destId="{9682B9F8-F1EA-4C2F-90B1-9135367BE75B}" srcOrd="1" destOrd="0" presId="urn:microsoft.com/office/officeart/2005/8/layout/list1"/>
    <dgm:cxn modelId="{B5C1CC89-E7EE-408A-8F9B-BA7FFFE028DA}" type="presParOf" srcId="{87636D5B-4CDB-49ED-8579-F9294C94B862}" destId="{B3B23275-B653-402C-8D0E-408A5FE305C4}" srcOrd="2" destOrd="0" presId="urn:microsoft.com/office/officeart/2005/8/layout/list1"/>
    <dgm:cxn modelId="{56BD07BD-2B7B-419A-9A74-74DC16170DEE}" type="presParOf" srcId="{87636D5B-4CDB-49ED-8579-F9294C94B862}" destId="{3871704D-981F-46BA-8FAC-97D1D7C8BA6D}" srcOrd="3" destOrd="0" presId="urn:microsoft.com/office/officeart/2005/8/layout/list1"/>
    <dgm:cxn modelId="{C283C6E1-750C-4740-ADE7-0C7D9FBD99B0}" type="presParOf" srcId="{87636D5B-4CDB-49ED-8579-F9294C94B862}" destId="{E02A0CB9-57A3-43A2-BCBC-7CE67047F4EC}" srcOrd="4" destOrd="0" presId="urn:microsoft.com/office/officeart/2005/8/layout/list1"/>
    <dgm:cxn modelId="{66E41095-56EB-42B0-8655-7D462DBC883B}" type="presParOf" srcId="{E02A0CB9-57A3-43A2-BCBC-7CE67047F4EC}" destId="{22F7BBAC-408E-489C-BFAA-D03F35EF23D0}" srcOrd="0" destOrd="0" presId="urn:microsoft.com/office/officeart/2005/8/layout/list1"/>
    <dgm:cxn modelId="{B43BDED4-B5F4-4B6B-9547-4807CC14D5CF}" type="presParOf" srcId="{E02A0CB9-57A3-43A2-BCBC-7CE67047F4EC}" destId="{816AA20C-8874-4885-815D-4822F9BB35FF}" srcOrd="1" destOrd="0" presId="urn:microsoft.com/office/officeart/2005/8/layout/list1"/>
    <dgm:cxn modelId="{5E1D87DB-A6B0-4AD9-B81A-F08E844DB340}" type="presParOf" srcId="{87636D5B-4CDB-49ED-8579-F9294C94B862}" destId="{A82C1BD4-B925-4DCF-8F1C-FCD66F14D372}" srcOrd="5" destOrd="0" presId="urn:microsoft.com/office/officeart/2005/8/layout/list1"/>
    <dgm:cxn modelId="{7FEF8D79-9E6E-4D48-9B43-0F49F64ECC29}" type="presParOf" srcId="{87636D5B-4CDB-49ED-8579-F9294C94B862}" destId="{88AB95D0-8942-4207-8CA2-87BE2B1328A5}" srcOrd="6" destOrd="0" presId="urn:microsoft.com/office/officeart/2005/8/layout/list1"/>
    <dgm:cxn modelId="{744A8694-CA20-453E-A6E2-54572405713E}" type="presParOf" srcId="{87636D5B-4CDB-49ED-8579-F9294C94B862}" destId="{E57EFFEF-2A6D-4CDF-B0DC-785752D2A03B}" srcOrd="7" destOrd="0" presId="urn:microsoft.com/office/officeart/2005/8/layout/list1"/>
    <dgm:cxn modelId="{1D1DA12E-C7DA-4E56-9C62-F79D0268D287}" type="presParOf" srcId="{87636D5B-4CDB-49ED-8579-F9294C94B862}" destId="{CB606700-B17F-4A8E-8AFD-44FD810D7F0B}" srcOrd="8" destOrd="0" presId="urn:microsoft.com/office/officeart/2005/8/layout/list1"/>
    <dgm:cxn modelId="{88E06394-0027-462E-A0F6-B318D77A8645}" type="presParOf" srcId="{CB606700-B17F-4A8E-8AFD-44FD810D7F0B}" destId="{3C312BB7-90A8-441A-959F-4D979C725444}" srcOrd="0" destOrd="0" presId="urn:microsoft.com/office/officeart/2005/8/layout/list1"/>
    <dgm:cxn modelId="{10BE0B0A-9885-4DD6-AF56-9126D6377CC0}" type="presParOf" srcId="{CB606700-B17F-4A8E-8AFD-44FD810D7F0B}" destId="{4872FE35-CE0D-4AAC-A6DA-B152725EF59A}" srcOrd="1" destOrd="0" presId="urn:microsoft.com/office/officeart/2005/8/layout/list1"/>
    <dgm:cxn modelId="{248B8FE5-004C-4B23-BBC2-BB8F9858FD44}" type="presParOf" srcId="{87636D5B-4CDB-49ED-8579-F9294C94B862}" destId="{B9CAFDD6-36F7-4F30-9641-531D0B7D180B}" srcOrd="9" destOrd="0" presId="urn:microsoft.com/office/officeart/2005/8/layout/list1"/>
    <dgm:cxn modelId="{CD6ECE10-2409-47A1-AC42-9321F88B6016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35BEC1-612F-4601-AE3F-24215BA7F4D5}" type="presOf" srcId="{06206313-10D9-4F70-B01A-ED2BF8B7FF2B}" destId="{87636D5B-4CDB-49ED-8579-F9294C94B862}" srcOrd="0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A69D3E13-C236-46BF-BE53-C0EBAC59E411}" type="presOf" srcId="{33199A23-40B6-4A86-B3A7-872DBD71B84A}" destId="{22F7BBAC-408E-489C-BFAA-D03F35EF23D0}" srcOrd="0" destOrd="0" presId="urn:microsoft.com/office/officeart/2005/8/layout/list1"/>
    <dgm:cxn modelId="{5F468DAC-D41F-4CFD-B08D-4521BF619CA9}" type="presOf" srcId="{55284091-AD46-4330-8F80-F773BC6161E8}" destId="{3C312BB7-90A8-441A-959F-4D979C725444}" srcOrd="0" destOrd="0" presId="urn:microsoft.com/office/officeart/2005/8/layout/list1"/>
    <dgm:cxn modelId="{4C773274-845E-4980-84FA-D93A15899D5B}" type="presOf" srcId="{33199A23-40B6-4A86-B3A7-872DBD71B84A}" destId="{816AA20C-8874-4885-815D-4822F9BB35FF}" srcOrd="1" destOrd="0" presId="urn:microsoft.com/office/officeart/2005/8/layout/list1"/>
    <dgm:cxn modelId="{8C7D10F5-565B-4C7F-B342-5FF08C1FEB21}" type="presOf" srcId="{9F9E8D65-6417-4B6A-B628-4F1AC52D1A43}" destId="{69EFF8BB-D510-4603-9107-FF9D5C7028F9}" srcOrd="0" destOrd="0" presId="urn:microsoft.com/office/officeart/2005/8/layout/list1"/>
    <dgm:cxn modelId="{72D6EBD3-3B84-4026-A7EB-149BD760ED75}" type="presOf" srcId="{55284091-AD46-4330-8F80-F773BC6161E8}" destId="{4872FE35-CE0D-4AAC-A6DA-B152725EF59A}" srcOrd="1" destOrd="0" presId="urn:microsoft.com/office/officeart/2005/8/layout/list1"/>
    <dgm:cxn modelId="{FC544831-F777-4166-996D-A9A1409C6C98}" type="presOf" srcId="{9F9E8D65-6417-4B6A-B628-4F1AC52D1A43}" destId="{A1360D07-74FF-46D7-B699-60A7B9621F90}" srcOrd="1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2C3EEFA8-9B97-4967-8174-32CFC3A7EDCB}" type="presParOf" srcId="{87636D5B-4CDB-49ED-8579-F9294C94B862}" destId="{5F7619B6-9A79-4B0C-9F34-11276273A823}" srcOrd="0" destOrd="0" presId="urn:microsoft.com/office/officeart/2005/8/layout/list1"/>
    <dgm:cxn modelId="{4A8C5F88-92E3-4885-8753-5D44FF5F5FCB}" type="presParOf" srcId="{5F7619B6-9A79-4B0C-9F34-11276273A823}" destId="{69EFF8BB-D510-4603-9107-FF9D5C7028F9}" srcOrd="0" destOrd="0" presId="urn:microsoft.com/office/officeart/2005/8/layout/list1"/>
    <dgm:cxn modelId="{43BFBCBB-3DC5-423D-BC6C-ED029337AA35}" type="presParOf" srcId="{5F7619B6-9A79-4B0C-9F34-11276273A823}" destId="{A1360D07-74FF-46D7-B699-60A7B9621F90}" srcOrd="1" destOrd="0" presId="urn:microsoft.com/office/officeart/2005/8/layout/list1"/>
    <dgm:cxn modelId="{C24E79F8-408C-4DB9-9920-DBE532F2059E}" type="presParOf" srcId="{87636D5B-4CDB-49ED-8579-F9294C94B862}" destId="{9682B9F8-F1EA-4C2F-90B1-9135367BE75B}" srcOrd="1" destOrd="0" presId="urn:microsoft.com/office/officeart/2005/8/layout/list1"/>
    <dgm:cxn modelId="{5FED6FD7-1CA7-49B4-A134-447C5426B049}" type="presParOf" srcId="{87636D5B-4CDB-49ED-8579-F9294C94B862}" destId="{B3B23275-B653-402C-8D0E-408A5FE305C4}" srcOrd="2" destOrd="0" presId="urn:microsoft.com/office/officeart/2005/8/layout/list1"/>
    <dgm:cxn modelId="{B1F9ABC5-5A68-4350-B51B-4D59B485DE7F}" type="presParOf" srcId="{87636D5B-4CDB-49ED-8579-F9294C94B862}" destId="{3871704D-981F-46BA-8FAC-97D1D7C8BA6D}" srcOrd="3" destOrd="0" presId="urn:microsoft.com/office/officeart/2005/8/layout/list1"/>
    <dgm:cxn modelId="{038F46B4-408A-4636-ABF5-E54B8AD7546E}" type="presParOf" srcId="{87636D5B-4CDB-49ED-8579-F9294C94B862}" destId="{E02A0CB9-57A3-43A2-BCBC-7CE67047F4EC}" srcOrd="4" destOrd="0" presId="urn:microsoft.com/office/officeart/2005/8/layout/list1"/>
    <dgm:cxn modelId="{60000A14-DFD0-4C80-A536-D8F1AF404ABE}" type="presParOf" srcId="{E02A0CB9-57A3-43A2-BCBC-7CE67047F4EC}" destId="{22F7BBAC-408E-489C-BFAA-D03F35EF23D0}" srcOrd="0" destOrd="0" presId="urn:microsoft.com/office/officeart/2005/8/layout/list1"/>
    <dgm:cxn modelId="{97A89DF7-978D-472E-9BDE-FFCE4AF3A8FA}" type="presParOf" srcId="{E02A0CB9-57A3-43A2-BCBC-7CE67047F4EC}" destId="{816AA20C-8874-4885-815D-4822F9BB35FF}" srcOrd="1" destOrd="0" presId="urn:microsoft.com/office/officeart/2005/8/layout/list1"/>
    <dgm:cxn modelId="{A882B583-1BA5-41A3-8F3E-C52DBF556030}" type="presParOf" srcId="{87636D5B-4CDB-49ED-8579-F9294C94B862}" destId="{A82C1BD4-B925-4DCF-8F1C-FCD66F14D372}" srcOrd="5" destOrd="0" presId="urn:microsoft.com/office/officeart/2005/8/layout/list1"/>
    <dgm:cxn modelId="{4739B7AF-1464-4B87-8AAE-1A852E3CE0B1}" type="presParOf" srcId="{87636D5B-4CDB-49ED-8579-F9294C94B862}" destId="{88AB95D0-8942-4207-8CA2-87BE2B1328A5}" srcOrd="6" destOrd="0" presId="urn:microsoft.com/office/officeart/2005/8/layout/list1"/>
    <dgm:cxn modelId="{E513C282-D524-4116-A792-046EBA02EA61}" type="presParOf" srcId="{87636D5B-4CDB-49ED-8579-F9294C94B862}" destId="{E57EFFEF-2A6D-4CDF-B0DC-785752D2A03B}" srcOrd="7" destOrd="0" presId="urn:microsoft.com/office/officeart/2005/8/layout/list1"/>
    <dgm:cxn modelId="{D5E62811-0194-4CE0-9CC5-68C041120408}" type="presParOf" srcId="{87636D5B-4CDB-49ED-8579-F9294C94B862}" destId="{CB606700-B17F-4A8E-8AFD-44FD810D7F0B}" srcOrd="8" destOrd="0" presId="urn:microsoft.com/office/officeart/2005/8/layout/list1"/>
    <dgm:cxn modelId="{7EAA80DE-D953-4302-87D0-98923FAAB2EE}" type="presParOf" srcId="{CB606700-B17F-4A8E-8AFD-44FD810D7F0B}" destId="{3C312BB7-90A8-441A-959F-4D979C725444}" srcOrd="0" destOrd="0" presId="urn:microsoft.com/office/officeart/2005/8/layout/list1"/>
    <dgm:cxn modelId="{BDA0489F-E5A1-4494-8FFB-DA4E2FC848FB}" type="presParOf" srcId="{CB606700-B17F-4A8E-8AFD-44FD810D7F0B}" destId="{4872FE35-CE0D-4AAC-A6DA-B152725EF59A}" srcOrd="1" destOrd="0" presId="urn:microsoft.com/office/officeart/2005/8/layout/list1"/>
    <dgm:cxn modelId="{0B41A368-165D-4EC2-9537-51D823E79988}" type="presParOf" srcId="{87636D5B-4CDB-49ED-8579-F9294C94B862}" destId="{B9CAFDD6-36F7-4F30-9641-531D0B7D180B}" srcOrd="9" destOrd="0" presId="urn:microsoft.com/office/officeart/2005/8/layout/list1"/>
    <dgm:cxn modelId="{943ED44B-C9B3-4D38-A1EF-D20ED154B1BA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0E595F-375E-41D3-B088-4D97D1B8B491}" type="presOf" srcId="{06206313-10D9-4F70-B01A-ED2BF8B7FF2B}" destId="{87636D5B-4CDB-49ED-8579-F9294C94B862}" srcOrd="0" destOrd="0" presId="urn:microsoft.com/office/officeart/2005/8/layout/list1"/>
    <dgm:cxn modelId="{C045F5A8-71AE-4920-BA41-F291934C4496}" type="presOf" srcId="{33199A23-40B6-4A86-B3A7-872DBD71B84A}" destId="{22F7BBAC-408E-489C-BFAA-D03F35EF23D0}" srcOrd="0" destOrd="0" presId="urn:microsoft.com/office/officeart/2005/8/layout/list1"/>
    <dgm:cxn modelId="{B5D6B441-5F6E-460B-B06F-AA5F932F952A}" type="presOf" srcId="{55284091-AD46-4330-8F80-F773BC6161E8}" destId="{3C312BB7-90A8-441A-959F-4D979C725444}" srcOrd="0" destOrd="0" presId="urn:microsoft.com/office/officeart/2005/8/layout/list1"/>
    <dgm:cxn modelId="{C7592870-2A99-413A-BF1C-77BC6985AB43}" type="presOf" srcId="{9F9E8D65-6417-4B6A-B628-4F1AC52D1A43}" destId="{A1360D07-74FF-46D7-B699-60A7B9621F90}" srcOrd="1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68B896A5-9A5A-4E0A-A412-902C644958FE}" type="presOf" srcId="{33199A23-40B6-4A86-B3A7-872DBD71B84A}" destId="{816AA20C-8874-4885-815D-4822F9BB35FF}" srcOrd="1" destOrd="0" presId="urn:microsoft.com/office/officeart/2005/8/layout/list1"/>
    <dgm:cxn modelId="{6594B5AF-A71E-4206-A45C-B0DB33468EDA}" type="presOf" srcId="{55284091-AD46-4330-8F80-F773BC6161E8}" destId="{4872FE35-CE0D-4AAC-A6DA-B152725EF59A}" srcOrd="1" destOrd="0" presId="urn:microsoft.com/office/officeart/2005/8/layout/list1"/>
    <dgm:cxn modelId="{3880B7B1-5B5A-4E5E-8FBF-83D8822515A5}" type="presOf" srcId="{9F9E8D65-6417-4B6A-B628-4F1AC52D1A43}" destId="{69EFF8BB-D510-4603-9107-FF9D5C7028F9}" srcOrd="0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31927CD2-664D-4137-85E3-459B8E0C8211}" type="presParOf" srcId="{87636D5B-4CDB-49ED-8579-F9294C94B862}" destId="{5F7619B6-9A79-4B0C-9F34-11276273A823}" srcOrd="0" destOrd="0" presId="urn:microsoft.com/office/officeart/2005/8/layout/list1"/>
    <dgm:cxn modelId="{7B4B4AAA-C411-43B9-8005-2F91141C33A0}" type="presParOf" srcId="{5F7619B6-9A79-4B0C-9F34-11276273A823}" destId="{69EFF8BB-D510-4603-9107-FF9D5C7028F9}" srcOrd="0" destOrd="0" presId="urn:microsoft.com/office/officeart/2005/8/layout/list1"/>
    <dgm:cxn modelId="{EDD815DC-D7F3-4929-9370-325442A28775}" type="presParOf" srcId="{5F7619B6-9A79-4B0C-9F34-11276273A823}" destId="{A1360D07-74FF-46D7-B699-60A7B9621F90}" srcOrd="1" destOrd="0" presId="urn:microsoft.com/office/officeart/2005/8/layout/list1"/>
    <dgm:cxn modelId="{1173F354-0547-48E7-8EC3-4CEFF896E060}" type="presParOf" srcId="{87636D5B-4CDB-49ED-8579-F9294C94B862}" destId="{9682B9F8-F1EA-4C2F-90B1-9135367BE75B}" srcOrd="1" destOrd="0" presId="urn:microsoft.com/office/officeart/2005/8/layout/list1"/>
    <dgm:cxn modelId="{AB21AAE6-84AC-4234-95E5-490E6D515D08}" type="presParOf" srcId="{87636D5B-4CDB-49ED-8579-F9294C94B862}" destId="{B3B23275-B653-402C-8D0E-408A5FE305C4}" srcOrd="2" destOrd="0" presId="urn:microsoft.com/office/officeart/2005/8/layout/list1"/>
    <dgm:cxn modelId="{8E6EC0B6-770C-44A1-B839-620CA1DE96D9}" type="presParOf" srcId="{87636D5B-4CDB-49ED-8579-F9294C94B862}" destId="{3871704D-981F-46BA-8FAC-97D1D7C8BA6D}" srcOrd="3" destOrd="0" presId="urn:microsoft.com/office/officeart/2005/8/layout/list1"/>
    <dgm:cxn modelId="{57C63D0F-5DB2-4FDB-82B7-BBF078F04EE3}" type="presParOf" srcId="{87636D5B-4CDB-49ED-8579-F9294C94B862}" destId="{E02A0CB9-57A3-43A2-BCBC-7CE67047F4EC}" srcOrd="4" destOrd="0" presId="urn:microsoft.com/office/officeart/2005/8/layout/list1"/>
    <dgm:cxn modelId="{0D12B71E-687D-4898-A0E1-3E38169D3E48}" type="presParOf" srcId="{E02A0CB9-57A3-43A2-BCBC-7CE67047F4EC}" destId="{22F7BBAC-408E-489C-BFAA-D03F35EF23D0}" srcOrd="0" destOrd="0" presId="urn:microsoft.com/office/officeart/2005/8/layout/list1"/>
    <dgm:cxn modelId="{5EFB1192-D8D1-4A87-8387-5D1BD9216A8E}" type="presParOf" srcId="{E02A0CB9-57A3-43A2-BCBC-7CE67047F4EC}" destId="{816AA20C-8874-4885-815D-4822F9BB35FF}" srcOrd="1" destOrd="0" presId="urn:microsoft.com/office/officeart/2005/8/layout/list1"/>
    <dgm:cxn modelId="{B6C7F1F1-A99E-4228-8DB8-97D9EE0DC248}" type="presParOf" srcId="{87636D5B-4CDB-49ED-8579-F9294C94B862}" destId="{A82C1BD4-B925-4DCF-8F1C-FCD66F14D372}" srcOrd="5" destOrd="0" presId="urn:microsoft.com/office/officeart/2005/8/layout/list1"/>
    <dgm:cxn modelId="{1271F08D-FD07-4B8E-AC74-895E12A9AFCC}" type="presParOf" srcId="{87636D5B-4CDB-49ED-8579-F9294C94B862}" destId="{88AB95D0-8942-4207-8CA2-87BE2B1328A5}" srcOrd="6" destOrd="0" presId="urn:microsoft.com/office/officeart/2005/8/layout/list1"/>
    <dgm:cxn modelId="{A557DE28-5986-40D4-A7B6-F3996E476AA4}" type="presParOf" srcId="{87636D5B-4CDB-49ED-8579-F9294C94B862}" destId="{E57EFFEF-2A6D-4CDF-B0DC-785752D2A03B}" srcOrd="7" destOrd="0" presId="urn:microsoft.com/office/officeart/2005/8/layout/list1"/>
    <dgm:cxn modelId="{5B4995C5-B256-4D94-B995-23FBDAABEA02}" type="presParOf" srcId="{87636D5B-4CDB-49ED-8579-F9294C94B862}" destId="{CB606700-B17F-4A8E-8AFD-44FD810D7F0B}" srcOrd="8" destOrd="0" presId="urn:microsoft.com/office/officeart/2005/8/layout/list1"/>
    <dgm:cxn modelId="{5E03E5DF-9F40-4144-9577-7F1A6409CC0C}" type="presParOf" srcId="{CB606700-B17F-4A8E-8AFD-44FD810D7F0B}" destId="{3C312BB7-90A8-441A-959F-4D979C725444}" srcOrd="0" destOrd="0" presId="urn:microsoft.com/office/officeart/2005/8/layout/list1"/>
    <dgm:cxn modelId="{37174A0D-BF0B-4F2E-BAFB-32BCCE72B80A}" type="presParOf" srcId="{CB606700-B17F-4A8E-8AFD-44FD810D7F0B}" destId="{4872FE35-CE0D-4AAC-A6DA-B152725EF59A}" srcOrd="1" destOrd="0" presId="urn:microsoft.com/office/officeart/2005/8/layout/list1"/>
    <dgm:cxn modelId="{F4B974FD-2714-4782-9D09-07CD3AEDDABF}" type="presParOf" srcId="{87636D5B-4CDB-49ED-8579-F9294C94B862}" destId="{B9CAFDD6-36F7-4F30-9641-531D0B7D180B}" srcOrd="9" destOrd="0" presId="urn:microsoft.com/office/officeart/2005/8/layout/list1"/>
    <dgm:cxn modelId="{AAF299DE-EE95-4242-8678-54EE91B5F812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F70283-316B-465F-A636-A9693A257C01}" type="presOf" srcId="{9F9E8D65-6417-4B6A-B628-4F1AC52D1A43}" destId="{A1360D07-74FF-46D7-B699-60A7B9621F90}" srcOrd="1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9C6B63E4-9018-4E74-A4D5-21CBACA02D07}" type="presOf" srcId="{06206313-10D9-4F70-B01A-ED2BF8B7FF2B}" destId="{87636D5B-4CDB-49ED-8579-F9294C94B862}" srcOrd="0" destOrd="0" presId="urn:microsoft.com/office/officeart/2005/8/layout/list1"/>
    <dgm:cxn modelId="{F8442432-FC5F-4243-A4A8-462A236F1D40}" type="presOf" srcId="{33199A23-40B6-4A86-B3A7-872DBD71B84A}" destId="{816AA20C-8874-4885-815D-4822F9BB35FF}" srcOrd="1" destOrd="0" presId="urn:microsoft.com/office/officeart/2005/8/layout/list1"/>
    <dgm:cxn modelId="{46645AF0-B7D5-459F-ABBA-2A111030C003}" type="presOf" srcId="{33199A23-40B6-4A86-B3A7-872DBD71B84A}" destId="{22F7BBAC-408E-489C-BFAA-D03F35EF23D0}" srcOrd="0" destOrd="0" presId="urn:microsoft.com/office/officeart/2005/8/layout/list1"/>
    <dgm:cxn modelId="{F4CCFDD5-2EEA-4DA7-93DF-D0BA800AC418}" type="presOf" srcId="{55284091-AD46-4330-8F80-F773BC6161E8}" destId="{3C312BB7-90A8-441A-959F-4D979C725444}" srcOrd="0" destOrd="0" presId="urn:microsoft.com/office/officeart/2005/8/layout/list1"/>
    <dgm:cxn modelId="{D65D23F0-B492-40F1-90A6-0AD9A663A6E2}" type="presOf" srcId="{9F9E8D65-6417-4B6A-B628-4F1AC52D1A43}" destId="{69EFF8BB-D510-4603-9107-FF9D5C7028F9}" srcOrd="0" destOrd="0" presId="urn:microsoft.com/office/officeart/2005/8/layout/list1"/>
    <dgm:cxn modelId="{8798CD90-0802-4BCD-992F-56116193A1CC}" type="presOf" srcId="{55284091-AD46-4330-8F80-F773BC6161E8}" destId="{4872FE35-CE0D-4AAC-A6DA-B152725EF59A}" srcOrd="1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AD9B9B4F-30CA-4007-AB87-88DFAFAEF453}" type="presParOf" srcId="{87636D5B-4CDB-49ED-8579-F9294C94B862}" destId="{5F7619B6-9A79-4B0C-9F34-11276273A823}" srcOrd="0" destOrd="0" presId="urn:microsoft.com/office/officeart/2005/8/layout/list1"/>
    <dgm:cxn modelId="{B1473049-5FCB-44C9-8374-1D18B74110AD}" type="presParOf" srcId="{5F7619B6-9A79-4B0C-9F34-11276273A823}" destId="{69EFF8BB-D510-4603-9107-FF9D5C7028F9}" srcOrd="0" destOrd="0" presId="urn:microsoft.com/office/officeart/2005/8/layout/list1"/>
    <dgm:cxn modelId="{4049045F-A8AA-4E51-AE1A-7CA77541799B}" type="presParOf" srcId="{5F7619B6-9A79-4B0C-9F34-11276273A823}" destId="{A1360D07-74FF-46D7-B699-60A7B9621F90}" srcOrd="1" destOrd="0" presId="urn:microsoft.com/office/officeart/2005/8/layout/list1"/>
    <dgm:cxn modelId="{C9AB502F-326C-454F-B715-159330FA528D}" type="presParOf" srcId="{87636D5B-4CDB-49ED-8579-F9294C94B862}" destId="{9682B9F8-F1EA-4C2F-90B1-9135367BE75B}" srcOrd="1" destOrd="0" presId="urn:microsoft.com/office/officeart/2005/8/layout/list1"/>
    <dgm:cxn modelId="{3FB98E2C-B5EF-4F6F-9BAD-55FF1D076C7B}" type="presParOf" srcId="{87636D5B-4CDB-49ED-8579-F9294C94B862}" destId="{B3B23275-B653-402C-8D0E-408A5FE305C4}" srcOrd="2" destOrd="0" presId="urn:microsoft.com/office/officeart/2005/8/layout/list1"/>
    <dgm:cxn modelId="{B8669343-7A52-4245-95EA-64009327B03F}" type="presParOf" srcId="{87636D5B-4CDB-49ED-8579-F9294C94B862}" destId="{3871704D-981F-46BA-8FAC-97D1D7C8BA6D}" srcOrd="3" destOrd="0" presId="urn:microsoft.com/office/officeart/2005/8/layout/list1"/>
    <dgm:cxn modelId="{3882E2DD-1B8D-4798-AFF1-A7BFBB468F1F}" type="presParOf" srcId="{87636D5B-4CDB-49ED-8579-F9294C94B862}" destId="{E02A0CB9-57A3-43A2-BCBC-7CE67047F4EC}" srcOrd="4" destOrd="0" presId="urn:microsoft.com/office/officeart/2005/8/layout/list1"/>
    <dgm:cxn modelId="{665BF917-826A-4451-A923-48861828AB8D}" type="presParOf" srcId="{E02A0CB9-57A3-43A2-BCBC-7CE67047F4EC}" destId="{22F7BBAC-408E-489C-BFAA-D03F35EF23D0}" srcOrd="0" destOrd="0" presId="urn:microsoft.com/office/officeart/2005/8/layout/list1"/>
    <dgm:cxn modelId="{FBF65520-99C7-4D15-9F17-3F6DEC979266}" type="presParOf" srcId="{E02A0CB9-57A3-43A2-BCBC-7CE67047F4EC}" destId="{816AA20C-8874-4885-815D-4822F9BB35FF}" srcOrd="1" destOrd="0" presId="urn:microsoft.com/office/officeart/2005/8/layout/list1"/>
    <dgm:cxn modelId="{CCDCD934-8E29-43FB-918D-3BC24F05CCF8}" type="presParOf" srcId="{87636D5B-4CDB-49ED-8579-F9294C94B862}" destId="{A82C1BD4-B925-4DCF-8F1C-FCD66F14D372}" srcOrd="5" destOrd="0" presId="urn:microsoft.com/office/officeart/2005/8/layout/list1"/>
    <dgm:cxn modelId="{C2C9F7C5-2E64-491E-8B1F-014F8305D015}" type="presParOf" srcId="{87636D5B-4CDB-49ED-8579-F9294C94B862}" destId="{88AB95D0-8942-4207-8CA2-87BE2B1328A5}" srcOrd="6" destOrd="0" presId="urn:microsoft.com/office/officeart/2005/8/layout/list1"/>
    <dgm:cxn modelId="{B9027BEC-633C-4982-8A63-A62E62A666BE}" type="presParOf" srcId="{87636D5B-4CDB-49ED-8579-F9294C94B862}" destId="{E57EFFEF-2A6D-4CDF-B0DC-785752D2A03B}" srcOrd="7" destOrd="0" presId="urn:microsoft.com/office/officeart/2005/8/layout/list1"/>
    <dgm:cxn modelId="{A17AC688-7BF5-405D-8452-CB5DA8B8F73A}" type="presParOf" srcId="{87636D5B-4CDB-49ED-8579-F9294C94B862}" destId="{CB606700-B17F-4A8E-8AFD-44FD810D7F0B}" srcOrd="8" destOrd="0" presId="urn:microsoft.com/office/officeart/2005/8/layout/list1"/>
    <dgm:cxn modelId="{574C33FB-A130-4B01-BBF7-9B9CE3D8A6DD}" type="presParOf" srcId="{CB606700-B17F-4A8E-8AFD-44FD810D7F0B}" destId="{3C312BB7-90A8-441A-959F-4D979C725444}" srcOrd="0" destOrd="0" presId="urn:microsoft.com/office/officeart/2005/8/layout/list1"/>
    <dgm:cxn modelId="{98177375-974D-47B6-9802-2992598DEB85}" type="presParOf" srcId="{CB606700-B17F-4A8E-8AFD-44FD810D7F0B}" destId="{4872FE35-CE0D-4AAC-A6DA-B152725EF59A}" srcOrd="1" destOrd="0" presId="urn:microsoft.com/office/officeart/2005/8/layout/list1"/>
    <dgm:cxn modelId="{8EB9DC27-874F-47D5-B894-478771E184F7}" type="presParOf" srcId="{87636D5B-4CDB-49ED-8579-F9294C94B862}" destId="{B9CAFDD6-36F7-4F30-9641-531D0B7D180B}" srcOrd="9" destOrd="0" presId="urn:microsoft.com/office/officeart/2005/8/layout/list1"/>
    <dgm:cxn modelId="{A19904CF-6E7A-4313-B35A-88375999717F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F60E8046-41AC-4CD9-BCEC-44BA2CDF72F9}" type="presOf" srcId="{9F9E8D65-6417-4B6A-B628-4F1AC52D1A43}" destId="{69EFF8BB-D510-4603-9107-FF9D5C7028F9}" srcOrd="0" destOrd="0" presId="urn:microsoft.com/office/officeart/2005/8/layout/list1"/>
    <dgm:cxn modelId="{E6A5716B-2671-4856-A35D-39F157B1DBD0}" type="presOf" srcId="{9F9E8D65-6417-4B6A-B628-4F1AC52D1A43}" destId="{A1360D07-74FF-46D7-B699-60A7B9621F90}" srcOrd="1" destOrd="0" presId="urn:microsoft.com/office/officeart/2005/8/layout/list1"/>
    <dgm:cxn modelId="{324554DF-EDC4-4F6B-89A4-FC3FBD4D470E}" type="presOf" srcId="{06206313-10D9-4F70-B01A-ED2BF8B7FF2B}" destId="{87636D5B-4CDB-49ED-8579-F9294C94B862}" srcOrd="0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E10657DC-B706-4378-BA0D-8C71EEE0AD60}" type="presOf" srcId="{55284091-AD46-4330-8F80-F773BC6161E8}" destId="{4872FE35-CE0D-4AAC-A6DA-B152725EF59A}" srcOrd="1" destOrd="0" presId="urn:microsoft.com/office/officeart/2005/8/layout/list1"/>
    <dgm:cxn modelId="{CABD6D33-5D3E-4623-AD20-73403ED27E58}" type="presOf" srcId="{55284091-AD46-4330-8F80-F773BC6161E8}" destId="{3C312BB7-90A8-441A-959F-4D979C725444}" srcOrd="0" destOrd="0" presId="urn:microsoft.com/office/officeart/2005/8/layout/list1"/>
    <dgm:cxn modelId="{0541ADFB-A1B3-448C-911C-618A5C2D4AC3}" type="presOf" srcId="{33199A23-40B6-4A86-B3A7-872DBD71B84A}" destId="{816AA20C-8874-4885-815D-4822F9BB35FF}" srcOrd="1" destOrd="0" presId="urn:microsoft.com/office/officeart/2005/8/layout/list1"/>
    <dgm:cxn modelId="{9066E029-AE37-4E94-B1A1-31F75698F756}" type="presOf" srcId="{33199A23-40B6-4A86-B3A7-872DBD71B84A}" destId="{22F7BBAC-408E-489C-BFAA-D03F35EF23D0}" srcOrd="0" destOrd="0" presId="urn:microsoft.com/office/officeart/2005/8/layout/list1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C112C1D6-FC32-4C2E-ACFD-FDB8371D4DA8}" type="presParOf" srcId="{87636D5B-4CDB-49ED-8579-F9294C94B862}" destId="{5F7619B6-9A79-4B0C-9F34-11276273A823}" srcOrd="0" destOrd="0" presId="urn:microsoft.com/office/officeart/2005/8/layout/list1"/>
    <dgm:cxn modelId="{DDC7EDAF-9DBB-4805-8D48-F5C0BE14D676}" type="presParOf" srcId="{5F7619B6-9A79-4B0C-9F34-11276273A823}" destId="{69EFF8BB-D510-4603-9107-FF9D5C7028F9}" srcOrd="0" destOrd="0" presId="urn:microsoft.com/office/officeart/2005/8/layout/list1"/>
    <dgm:cxn modelId="{1D72C2D1-A39E-48EB-9729-EEDF8E7D59A6}" type="presParOf" srcId="{5F7619B6-9A79-4B0C-9F34-11276273A823}" destId="{A1360D07-74FF-46D7-B699-60A7B9621F90}" srcOrd="1" destOrd="0" presId="urn:microsoft.com/office/officeart/2005/8/layout/list1"/>
    <dgm:cxn modelId="{B96DD815-32EC-43D0-AE3A-4B6F9F0FA946}" type="presParOf" srcId="{87636D5B-4CDB-49ED-8579-F9294C94B862}" destId="{9682B9F8-F1EA-4C2F-90B1-9135367BE75B}" srcOrd="1" destOrd="0" presId="urn:microsoft.com/office/officeart/2005/8/layout/list1"/>
    <dgm:cxn modelId="{35DBDE08-3FBE-421E-90F1-659023B64AF6}" type="presParOf" srcId="{87636D5B-4CDB-49ED-8579-F9294C94B862}" destId="{B3B23275-B653-402C-8D0E-408A5FE305C4}" srcOrd="2" destOrd="0" presId="urn:microsoft.com/office/officeart/2005/8/layout/list1"/>
    <dgm:cxn modelId="{93F78969-30EC-46CC-819B-78AD35608C42}" type="presParOf" srcId="{87636D5B-4CDB-49ED-8579-F9294C94B862}" destId="{3871704D-981F-46BA-8FAC-97D1D7C8BA6D}" srcOrd="3" destOrd="0" presId="urn:microsoft.com/office/officeart/2005/8/layout/list1"/>
    <dgm:cxn modelId="{2FD1A1F3-1ADE-45D4-933C-7A9C65920DFE}" type="presParOf" srcId="{87636D5B-4CDB-49ED-8579-F9294C94B862}" destId="{E02A0CB9-57A3-43A2-BCBC-7CE67047F4EC}" srcOrd="4" destOrd="0" presId="urn:microsoft.com/office/officeart/2005/8/layout/list1"/>
    <dgm:cxn modelId="{EAA0123A-4D03-4B38-9376-5C4BAEA16276}" type="presParOf" srcId="{E02A0CB9-57A3-43A2-BCBC-7CE67047F4EC}" destId="{22F7BBAC-408E-489C-BFAA-D03F35EF23D0}" srcOrd="0" destOrd="0" presId="urn:microsoft.com/office/officeart/2005/8/layout/list1"/>
    <dgm:cxn modelId="{280DB148-E9D0-4603-94B2-91C7241B1B67}" type="presParOf" srcId="{E02A0CB9-57A3-43A2-BCBC-7CE67047F4EC}" destId="{816AA20C-8874-4885-815D-4822F9BB35FF}" srcOrd="1" destOrd="0" presId="urn:microsoft.com/office/officeart/2005/8/layout/list1"/>
    <dgm:cxn modelId="{97F742DA-CBD0-4456-A66B-7EF368E9547F}" type="presParOf" srcId="{87636D5B-4CDB-49ED-8579-F9294C94B862}" destId="{A82C1BD4-B925-4DCF-8F1C-FCD66F14D372}" srcOrd="5" destOrd="0" presId="urn:microsoft.com/office/officeart/2005/8/layout/list1"/>
    <dgm:cxn modelId="{5C3D577C-C13A-4856-90B7-7434605119AF}" type="presParOf" srcId="{87636D5B-4CDB-49ED-8579-F9294C94B862}" destId="{88AB95D0-8942-4207-8CA2-87BE2B1328A5}" srcOrd="6" destOrd="0" presId="urn:microsoft.com/office/officeart/2005/8/layout/list1"/>
    <dgm:cxn modelId="{60C9179C-6AFF-4E27-BBB3-8D63B530AE55}" type="presParOf" srcId="{87636D5B-4CDB-49ED-8579-F9294C94B862}" destId="{E57EFFEF-2A6D-4CDF-B0DC-785752D2A03B}" srcOrd="7" destOrd="0" presId="urn:microsoft.com/office/officeart/2005/8/layout/list1"/>
    <dgm:cxn modelId="{946B886E-6EE4-4B9F-B868-73384A9E9702}" type="presParOf" srcId="{87636D5B-4CDB-49ED-8579-F9294C94B862}" destId="{CB606700-B17F-4A8E-8AFD-44FD810D7F0B}" srcOrd="8" destOrd="0" presId="urn:microsoft.com/office/officeart/2005/8/layout/list1"/>
    <dgm:cxn modelId="{02C73DFE-C866-497A-8100-665D9ADD4948}" type="presParOf" srcId="{CB606700-B17F-4A8E-8AFD-44FD810D7F0B}" destId="{3C312BB7-90A8-441A-959F-4D979C725444}" srcOrd="0" destOrd="0" presId="urn:microsoft.com/office/officeart/2005/8/layout/list1"/>
    <dgm:cxn modelId="{2E421FD8-F80B-4168-A919-8E9000A2A97B}" type="presParOf" srcId="{CB606700-B17F-4A8E-8AFD-44FD810D7F0B}" destId="{4872FE35-CE0D-4AAC-A6DA-B152725EF59A}" srcOrd="1" destOrd="0" presId="urn:microsoft.com/office/officeart/2005/8/layout/list1"/>
    <dgm:cxn modelId="{7D32D584-5288-408F-98BA-7A48E516AB6E}" type="presParOf" srcId="{87636D5B-4CDB-49ED-8579-F9294C94B862}" destId="{B9CAFDD6-36F7-4F30-9641-531D0B7D180B}" srcOrd="9" destOrd="0" presId="urn:microsoft.com/office/officeart/2005/8/layout/list1"/>
    <dgm:cxn modelId="{4227E2DB-E19B-48CC-8922-D1FA5B09A4F3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E20A380-B882-4FF5-8E23-AB1CB04F0170}" type="presOf" srcId="{55284091-AD46-4330-8F80-F773BC6161E8}" destId="{3C312BB7-90A8-441A-959F-4D979C725444}" srcOrd="0" destOrd="0" presId="urn:microsoft.com/office/officeart/2005/8/layout/list1"/>
    <dgm:cxn modelId="{13CF6292-F2DF-4FB6-BB79-E62A00442DEF}" type="presOf" srcId="{06206313-10D9-4F70-B01A-ED2BF8B7FF2B}" destId="{87636D5B-4CDB-49ED-8579-F9294C94B862}" srcOrd="0" destOrd="0" presId="urn:microsoft.com/office/officeart/2005/8/layout/list1"/>
    <dgm:cxn modelId="{7A4A29A8-F42F-441B-A02A-B17104458B43}" type="presOf" srcId="{9F9E8D65-6417-4B6A-B628-4F1AC52D1A43}" destId="{69EFF8BB-D510-4603-9107-FF9D5C7028F9}" srcOrd="0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325EA36C-3296-4795-9927-73C29EF7901D}" type="presOf" srcId="{33199A23-40B6-4A86-B3A7-872DBD71B84A}" destId="{816AA20C-8874-4885-815D-4822F9BB35FF}" srcOrd="1" destOrd="0" presId="urn:microsoft.com/office/officeart/2005/8/layout/list1"/>
    <dgm:cxn modelId="{0A154C5F-F03F-4924-BA6D-7EEE14D104E3}" type="presOf" srcId="{33199A23-40B6-4A86-B3A7-872DBD71B84A}" destId="{22F7BBAC-408E-489C-BFAA-D03F35EF23D0}" srcOrd="0" destOrd="0" presId="urn:microsoft.com/office/officeart/2005/8/layout/list1"/>
    <dgm:cxn modelId="{36AB79F8-CDB7-4245-A8FA-FF32E0ED2FAC}" type="presOf" srcId="{9F9E8D65-6417-4B6A-B628-4F1AC52D1A43}" destId="{A1360D07-74FF-46D7-B699-60A7B9621F90}" srcOrd="1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32B01CE9-9BCC-4D50-834B-6D6963E47107}" type="presOf" srcId="{55284091-AD46-4330-8F80-F773BC6161E8}" destId="{4872FE35-CE0D-4AAC-A6DA-B152725EF59A}" srcOrd="1" destOrd="0" presId="urn:microsoft.com/office/officeart/2005/8/layout/list1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1DDDC3D1-AFED-4DFC-8794-969B79777AF6}" type="presParOf" srcId="{87636D5B-4CDB-49ED-8579-F9294C94B862}" destId="{5F7619B6-9A79-4B0C-9F34-11276273A823}" srcOrd="0" destOrd="0" presId="urn:microsoft.com/office/officeart/2005/8/layout/list1"/>
    <dgm:cxn modelId="{6A3258F3-9A6C-4B18-A09F-F777C2E4AB68}" type="presParOf" srcId="{5F7619B6-9A79-4B0C-9F34-11276273A823}" destId="{69EFF8BB-D510-4603-9107-FF9D5C7028F9}" srcOrd="0" destOrd="0" presId="urn:microsoft.com/office/officeart/2005/8/layout/list1"/>
    <dgm:cxn modelId="{212DE180-7F45-4F41-8593-CE1FC89EC23B}" type="presParOf" srcId="{5F7619B6-9A79-4B0C-9F34-11276273A823}" destId="{A1360D07-74FF-46D7-B699-60A7B9621F90}" srcOrd="1" destOrd="0" presId="urn:microsoft.com/office/officeart/2005/8/layout/list1"/>
    <dgm:cxn modelId="{E116DBA6-6AC9-41A4-A926-DCDB4C10EFD7}" type="presParOf" srcId="{87636D5B-4CDB-49ED-8579-F9294C94B862}" destId="{9682B9F8-F1EA-4C2F-90B1-9135367BE75B}" srcOrd="1" destOrd="0" presId="urn:microsoft.com/office/officeart/2005/8/layout/list1"/>
    <dgm:cxn modelId="{701B58C6-2365-4EC3-BF4D-1281283B261A}" type="presParOf" srcId="{87636D5B-4CDB-49ED-8579-F9294C94B862}" destId="{B3B23275-B653-402C-8D0E-408A5FE305C4}" srcOrd="2" destOrd="0" presId="urn:microsoft.com/office/officeart/2005/8/layout/list1"/>
    <dgm:cxn modelId="{F7FFC848-0E5D-4D4B-A92A-D015CB6CE248}" type="presParOf" srcId="{87636D5B-4CDB-49ED-8579-F9294C94B862}" destId="{3871704D-981F-46BA-8FAC-97D1D7C8BA6D}" srcOrd="3" destOrd="0" presId="urn:microsoft.com/office/officeart/2005/8/layout/list1"/>
    <dgm:cxn modelId="{A0C69207-9F49-46D9-88C4-02779199A923}" type="presParOf" srcId="{87636D5B-4CDB-49ED-8579-F9294C94B862}" destId="{E02A0CB9-57A3-43A2-BCBC-7CE67047F4EC}" srcOrd="4" destOrd="0" presId="urn:microsoft.com/office/officeart/2005/8/layout/list1"/>
    <dgm:cxn modelId="{48CF7FEE-1931-436D-B51A-4C4BA14768CC}" type="presParOf" srcId="{E02A0CB9-57A3-43A2-BCBC-7CE67047F4EC}" destId="{22F7BBAC-408E-489C-BFAA-D03F35EF23D0}" srcOrd="0" destOrd="0" presId="urn:microsoft.com/office/officeart/2005/8/layout/list1"/>
    <dgm:cxn modelId="{8612139E-7A7E-4ACE-9DF4-ED6387BC15D4}" type="presParOf" srcId="{E02A0CB9-57A3-43A2-BCBC-7CE67047F4EC}" destId="{816AA20C-8874-4885-815D-4822F9BB35FF}" srcOrd="1" destOrd="0" presId="urn:microsoft.com/office/officeart/2005/8/layout/list1"/>
    <dgm:cxn modelId="{FDDD71E7-2485-464A-A8F7-49E255BCDF88}" type="presParOf" srcId="{87636D5B-4CDB-49ED-8579-F9294C94B862}" destId="{A82C1BD4-B925-4DCF-8F1C-FCD66F14D372}" srcOrd="5" destOrd="0" presId="urn:microsoft.com/office/officeart/2005/8/layout/list1"/>
    <dgm:cxn modelId="{E9F4B5A8-B5EE-487D-A660-91B791BC8ACB}" type="presParOf" srcId="{87636D5B-4CDB-49ED-8579-F9294C94B862}" destId="{88AB95D0-8942-4207-8CA2-87BE2B1328A5}" srcOrd="6" destOrd="0" presId="urn:microsoft.com/office/officeart/2005/8/layout/list1"/>
    <dgm:cxn modelId="{45DD8507-ECEB-4AD7-A17B-2EB34B1AC163}" type="presParOf" srcId="{87636D5B-4CDB-49ED-8579-F9294C94B862}" destId="{E57EFFEF-2A6D-4CDF-B0DC-785752D2A03B}" srcOrd="7" destOrd="0" presId="urn:microsoft.com/office/officeart/2005/8/layout/list1"/>
    <dgm:cxn modelId="{A6C1F4E4-A363-4AF9-AEF0-FA72498730A8}" type="presParOf" srcId="{87636D5B-4CDB-49ED-8579-F9294C94B862}" destId="{CB606700-B17F-4A8E-8AFD-44FD810D7F0B}" srcOrd="8" destOrd="0" presId="urn:microsoft.com/office/officeart/2005/8/layout/list1"/>
    <dgm:cxn modelId="{DBB53AEE-C71F-4B1E-BAE0-08AB938FEAAF}" type="presParOf" srcId="{CB606700-B17F-4A8E-8AFD-44FD810D7F0B}" destId="{3C312BB7-90A8-441A-959F-4D979C725444}" srcOrd="0" destOrd="0" presId="urn:microsoft.com/office/officeart/2005/8/layout/list1"/>
    <dgm:cxn modelId="{BB248FD1-5DC3-49C4-8AE4-F253691FD51A}" type="presParOf" srcId="{CB606700-B17F-4A8E-8AFD-44FD810D7F0B}" destId="{4872FE35-CE0D-4AAC-A6DA-B152725EF59A}" srcOrd="1" destOrd="0" presId="urn:microsoft.com/office/officeart/2005/8/layout/list1"/>
    <dgm:cxn modelId="{E8C9F308-3FCB-4A4C-B3FA-A27DA707C0D6}" type="presParOf" srcId="{87636D5B-4CDB-49ED-8579-F9294C94B862}" destId="{B9CAFDD6-36F7-4F30-9641-531D0B7D180B}" srcOrd="9" destOrd="0" presId="urn:microsoft.com/office/officeart/2005/8/layout/list1"/>
    <dgm:cxn modelId="{FF5BC1A4-DB1A-450B-920C-98936F421626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20F898-B4F8-4830-B8F1-AE840365BD0C}" type="presOf" srcId="{06206313-10D9-4F70-B01A-ED2BF8B7FF2B}" destId="{87636D5B-4CDB-49ED-8579-F9294C94B862}" srcOrd="0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23FBC1EC-22A2-4DD8-A88A-8940C76BD270}" type="presOf" srcId="{33199A23-40B6-4A86-B3A7-872DBD71B84A}" destId="{22F7BBAC-408E-489C-BFAA-D03F35EF23D0}" srcOrd="0" destOrd="0" presId="urn:microsoft.com/office/officeart/2005/8/layout/list1"/>
    <dgm:cxn modelId="{3E65814B-4C45-4BEE-86A7-F543262B24DF}" type="presOf" srcId="{33199A23-40B6-4A86-B3A7-872DBD71B84A}" destId="{816AA20C-8874-4885-815D-4822F9BB35FF}" srcOrd="1" destOrd="0" presId="urn:microsoft.com/office/officeart/2005/8/layout/list1"/>
    <dgm:cxn modelId="{2F2B0216-D29F-4BB0-A71C-A967599FDB2E}" type="presOf" srcId="{9F9E8D65-6417-4B6A-B628-4F1AC52D1A43}" destId="{69EFF8BB-D510-4603-9107-FF9D5C7028F9}" srcOrd="0" destOrd="0" presId="urn:microsoft.com/office/officeart/2005/8/layout/list1"/>
    <dgm:cxn modelId="{A2AB7F25-0610-418C-9966-534F0EBE9625}" type="presOf" srcId="{9F9E8D65-6417-4B6A-B628-4F1AC52D1A43}" destId="{A1360D07-74FF-46D7-B699-60A7B9621F90}" srcOrd="1" destOrd="0" presId="urn:microsoft.com/office/officeart/2005/8/layout/list1"/>
    <dgm:cxn modelId="{5A6CF62B-89E4-43C9-9D04-349BC1CAF00B}" type="presOf" srcId="{55284091-AD46-4330-8F80-F773BC6161E8}" destId="{4872FE35-CE0D-4AAC-A6DA-B152725EF59A}" srcOrd="1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CC84327E-9164-46B3-9D24-086A31AD57D4}" type="presOf" srcId="{55284091-AD46-4330-8F80-F773BC6161E8}" destId="{3C312BB7-90A8-441A-959F-4D979C725444}" srcOrd="0" destOrd="0" presId="urn:microsoft.com/office/officeart/2005/8/layout/list1"/>
    <dgm:cxn modelId="{B31BE2A5-79D8-4DD2-AC42-88F76074C286}" type="presParOf" srcId="{87636D5B-4CDB-49ED-8579-F9294C94B862}" destId="{5F7619B6-9A79-4B0C-9F34-11276273A823}" srcOrd="0" destOrd="0" presId="urn:microsoft.com/office/officeart/2005/8/layout/list1"/>
    <dgm:cxn modelId="{FD082EE7-C64F-4D2C-B950-8DDAA61FD9A4}" type="presParOf" srcId="{5F7619B6-9A79-4B0C-9F34-11276273A823}" destId="{69EFF8BB-D510-4603-9107-FF9D5C7028F9}" srcOrd="0" destOrd="0" presId="urn:microsoft.com/office/officeart/2005/8/layout/list1"/>
    <dgm:cxn modelId="{39284C56-2359-4F49-8FA5-7735CDAE7279}" type="presParOf" srcId="{5F7619B6-9A79-4B0C-9F34-11276273A823}" destId="{A1360D07-74FF-46D7-B699-60A7B9621F90}" srcOrd="1" destOrd="0" presId="urn:microsoft.com/office/officeart/2005/8/layout/list1"/>
    <dgm:cxn modelId="{23DA4466-F4EA-4C5D-82DA-671426D274FF}" type="presParOf" srcId="{87636D5B-4CDB-49ED-8579-F9294C94B862}" destId="{9682B9F8-F1EA-4C2F-90B1-9135367BE75B}" srcOrd="1" destOrd="0" presId="urn:microsoft.com/office/officeart/2005/8/layout/list1"/>
    <dgm:cxn modelId="{02A68F0C-ED58-45E5-941D-EC9D672FF316}" type="presParOf" srcId="{87636D5B-4CDB-49ED-8579-F9294C94B862}" destId="{B3B23275-B653-402C-8D0E-408A5FE305C4}" srcOrd="2" destOrd="0" presId="urn:microsoft.com/office/officeart/2005/8/layout/list1"/>
    <dgm:cxn modelId="{F96D3B61-BE5F-4D9E-BC76-9ED90FE111DB}" type="presParOf" srcId="{87636D5B-4CDB-49ED-8579-F9294C94B862}" destId="{3871704D-981F-46BA-8FAC-97D1D7C8BA6D}" srcOrd="3" destOrd="0" presId="urn:microsoft.com/office/officeart/2005/8/layout/list1"/>
    <dgm:cxn modelId="{9051C48C-3505-48D3-9543-0AF96EC7F24C}" type="presParOf" srcId="{87636D5B-4CDB-49ED-8579-F9294C94B862}" destId="{E02A0CB9-57A3-43A2-BCBC-7CE67047F4EC}" srcOrd="4" destOrd="0" presId="urn:microsoft.com/office/officeart/2005/8/layout/list1"/>
    <dgm:cxn modelId="{982084D4-E232-4940-88C4-11CEDA08EE5D}" type="presParOf" srcId="{E02A0CB9-57A3-43A2-BCBC-7CE67047F4EC}" destId="{22F7BBAC-408E-489C-BFAA-D03F35EF23D0}" srcOrd="0" destOrd="0" presId="urn:microsoft.com/office/officeart/2005/8/layout/list1"/>
    <dgm:cxn modelId="{E5DCEF48-6590-48B5-A4CA-FCB00D57CF04}" type="presParOf" srcId="{E02A0CB9-57A3-43A2-BCBC-7CE67047F4EC}" destId="{816AA20C-8874-4885-815D-4822F9BB35FF}" srcOrd="1" destOrd="0" presId="urn:microsoft.com/office/officeart/2005/8/layout/list1"/>
    <dgm:cxn modelId="{2FB73EC4-E352-42DF-A636-100C7094A1FD}" type="presParOf" srcId="{87636D5B-4CDB-49ED-8579-F9294C94B862}" destId="{A82C1BD4-B925-4DCF-8F1C-FCD66F14D372}" srcOrd="5" destOrd="0" presId="urn:microsoft.com/office/officeart/2005/8/layout/list1"/>
    <dgm:cxn modelId="{7305264A-B7ED-4EA6-9F0E-C16872BD06B7}" type="presParOf" srcId="{87636D5B-4CDB-49ED-8579-F9294C94B862}" destId="{88AB95D0-8942-4207-8CA2-87BE2B1328A5}" srcOrd="6" destOrd="0" presId="urn:microsoft.com/office/officeart/2005/8/layout/list1"/>
    <dgm:cxn modelId="{76BA66F0-CDA0-4A36-A1C4-11043341E08F}" type="presParOf" srcId="{87636D5B-4CDB-49ED-8579-F9294C94B862}" destId="{E57EFFEF-2A6D-4CDF-B0DC-785752D2A03B}" srcOrd="7" destOrd="0" presId="urn:microsoft.com/office/officeart/2005/8/layout/list1"/>
    <dgm:cxn modelId="{8D5380C9-B1C3-456D-B8A6-84E56D20268E}" type="presParOf" srcId="{87636D5B-4CDB-49ED-8579-F9294C94B862}" destId="{CB606700-B17F-4A8E-8AFD-44FD810D7F0B}" srcOrd="8" destOrd="0" presId="urn:microsoft.com/office/officeart/2005/8/layout/list1"/>
    <dgm:cxn modelId="{D88478E6-9560-4636-85F6-F2EDF1C705EA}" type="presParOf" srcId="{CB606700-B17F-4A8E-8AFD-44FD810D7F0B}" destId="{3C312BB7-90A8-441A-959F-4D979C725444}" srcOrd="0" destOrd="0" presId="urn:microsoft.com/office/officeart/2005/8/layout/list1"/>
    <dgm:cxn modelId="{7DD343BC-497F-4882-8C43-992C313BD428}" type="presParOf" srcId="{CB606700-B17F-4A8E-8AFD-44FD810D7F0B}" destId="{4872FE35-CE0D-4AAC-A6DA-B152725EF59A}" srcOrd="1" destOrd="0" presId="urn:microsoft.com/office/officeart/2005/8/layout/list1"/>
    <dgm:cxn modelId="{410B8F8C-E080-4EDE-B858-FA2C298CBE1C}" type="presParOf" srcId="{87636D5B-4CDB-49ED-8579-F9294C94B862}" destId="{B9CAFDD6-36F7-4F30-9641-531D0B7D180B}" srcOrd="9" destOrd="0" presId="urn:microsoft.com/office/officeart/2005/8/layout/list1"/>
    <dgm:cxn modelId="{A10730AF-7353-47FB-BB4A-2D3DAEF6B74B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82625BF-7E25-4EF7-8655-2D35F0257272}" type="presOf" srcId="{06206313-10D9-4F70-B01A-ED2BF8B7FF2B}" destId="{87636D5B-4CDB-49ED-8579-F9294C94B862}" srcOrd="0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C6201EC7-A0EE-4010-AA34-851325D70392}" type="presOf" srcId="{9F9E8D65-6417-4B6A-B628-4F1AC52D1A43}" destId="{69EFF8BB-D510-4603-9107-FF9D5C7028F9}" srcOrd="0" destOrd="0" presId="urn:microsoft.com/office/officeart/2005/8/layout/list1"/>
    <dgm:cxn modelId="{C72DA681-8FE2-41B6-B2F0-B5B9E9666A7C}" type="presOf" srcId="{33199A23-40B6-4A86-B3A7-872DBD71B84A}" destId="{816AA20C-8874-4885-815D-4822F9BB35FF}" srcOrd="1" destOrd="0" presId="urn:microsoft.com/office/officeart/2005/8/layout/list1"/>
    <dgm:cxn modelId="{60B1A976-BD60-4E20-9AB1-03D0D1FC5879}" type="presOf" srcId="{55284091-AD46-4330-8F80-F773BC6161E8}" destId="{4872FE35-CE0D-4AAC-A6DA-B152725EF59A}" srcOrd="1" destOrd="0" presId="urn:microsoft.com/office/officeart/2005/8/layout/list1"/>
    <dgm:cxn modelId="{70541A5A-FCFF-4078-8C59-BE7A86F815B8}" type="presOf" srcId="{55284091-AD46-4330-8F80-F773BC6161E8}" destId="{3C312BB7-90A8-441A-959F-4D979C725444}" srcOrd="0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99E31DF0-0556-4728-BAB6-F9308817B612}" type="presOf" srcId="{9F9E8D65-6417-4B6A-B628-4F1AC52D1A43}" destId="{A1360D07-74FF-46D7-B699-60A7B9621F90}" srcOrd="1" destOrd="0" presId="urn:microsoft.com/office/officeart/2005/8/layout/list1"/>
    <dgm:cxn modelId="{A8C9DC76-81F8-4D77-83F8-2779D15F595B}" type="presOf" srcId="{33199A23-40B6-4A86-B3A7-872DBD71B84A}" destId="{22F7BBAC-408E-489C-BFAA-D03F35EF23D0}" srcOrd="0" destOrd="0" presId="urn:microsoft.com/office/officeart/2005/8/layout/list1"/>
    <dgm:cxn modelId="{72AA517C-2421-4724-A4BD-A2DCE40EFF36}" type="presParOf" srcId="{87636D5B-4CDB-49ED-8579-F9294C94B862}" destId="{5F7619B6-9A79-4B0C-9F34-11276273A823}" srcOrd="0" destOrd="0" presId="urn:microsoft.com/office/officeart/2005/8/layout/list1"/>
    <dgm:cxn modelId="{AF43E776-D3F8-478A-8114-711DA93BE901}" type="presParOf" srcId="{5F7619B6-9A79-4B0C-9F34-11276273A823}" destId="{69EFF8BB-D510-4603-9107-FF9D5C7028F9}" srcOrd="0" destOrd="0" presId="urn:microsoft.com/office/officeart/2005/8/layout/list1"/>
    <dgm:cxn modelId="{414BF515-30C6-4AFC-B417-8F523C6AFF58}" type="presParOf" srcId="{5F7619B6-9A79-4B0C-9F34-11276273A823}" destId="{A1360D07-74FF-46D7-B699-60A7B9621F90}" srcOrd="1" destOrd="0" presId="urn:microsoft.com/office/officeart/2005/8/layout/list1"/>
    <dgm:cxn modelId="{C6A22C8C-4677-40A8-91D5-8E4B96849DF1}" type="presParOf" srcId="{87636D5B-4CDB-49ED-8579-F9294C94B862}" destId="{9682B9F8-F1EA-4C2F-90B1-9135367BE75B}" srcOrd="1" destOrd="0" presId="urn:microsoft.com/office/officeart/2005/8/layout/list1"/>
    <dgm:cxn modelId="{187930F2-2C6C-4652-A3AE-C34F06477B91}" type="presParOf" srcId="{87636D5B-4CDB-49ED-8579-F9294C94B862}" destId="{B3B23275-B653-402C-8D0E-408A5FE305C4}" srcOrd="2" destOrd="0" presId="urn:microsoft.com/office/officeart/2005/8/layout/list1"/>
    <dgm:cxn modelId="{B07C6EE6-8CB3-4256-819C-DBA0D3E7C971}" type="presParOf" srcId="{87636D5B-4CDB-49ED-8579-F9294C94B862}" destId="{3871704D-981F-46BA-8FAC-97D1D7C8BA6D}" srcOrd="3" destOrd="0" presId="urn:microsoft.com/office/officeart/2005/8/layout/list1"/>
    <dgm:cxn modelId="{D2E3FE43-C510-4B95-A941-46CCE74EC391}" type="presParOf" srcId="{87636D5B-4CDB-49ED-8579-F9294C94B862}" destId="{E02A0CB9-57A3-43A2-BCBC-7CE67047F4EC}" srcOrd="4" destOrd="0" presId="urn:microsoft.com/office/officeart/2005/8/layout/list1"/>
    <dgm:cxn modelId="{322B9B03-F23E-4D28-9D8E-413A2251B246}" type="presParOf" srcId="{E02A0CB9-57A3-43A2-BCBC-7CE67047F4EC}" destId="{22F7BBAC-408E-489C-BFAA-D03F35EF23D0}" srcOrd="0" destOrd="0" presId="urn:microsoft.com/office/officeart/2005/8/layout/list1"/>
    <dgm:cxn modelId="{00EFEC5E-AAEA-4F78-9FD6-0B054FB0507B}" type="presParOf" srcId="{E02A0CB9-57A3-43A2-BCBC-7CE67047F4EC}" destId="{816AA20C-8874-4885-815D-4822F9BB35FF}" srcOrd="1" destOrd="0" presId="urn:microsoft.com/office/officeart/2005/8/layout/list1"/>
    <dgm:cxn modelId="{CE574FB4-DCAD-41FF-BDB4-AAE3A9A5D6B2}" type="presParOf" srcId="{87636D5B-4CDB-49ED-8579-F9294C94B862}" destId="{A82C1BD4-B925-4DCF-8F1C-FCD66F14D372}" srcOrd="5" destOrd="0" presId="urn:microsoft.com/office/officeart/2005/8/layout/list1"/>
    <dgm:cxn modelId="{BCD1A31F-1680-44C6-B5B0-F275BF326870}" type="presParOf" srcId="{87636D5B-4CDB-49ED-8579-F9294C94B862}" destId="{88AB95D0-8942-4207-8CA2-87BE2B1328A5}" srcOrd="6" destOrd="0" presId="urn:microsoft.com/office/officeart/2005/8/layout/list1"/>
    <dgm:cxn modelId="{F31362F5-360B-40E9-BE94-0B9638FD1E88}" type="presParOf" srcId="{87636D5B-4CDB-49ED-8579-F9294C94B862}" destId="{E57EFFEF-2A6D-4CDF-B0DC-785752D2A03B}" srcOrd="7" destOrd="0" presId="urn:microsoft.com/office/officeart/2005/8/layout/list1"/>
    <dgm:cxn modelId="{B0DF998E-3520-4C8E-B2B4-C90D38716B74}" type="presParOf" srcId="{87636D5B-4CDB-49ED-8579-F9294C94B862}" destId="{CB606700-B17F-4A8E-8AFD-44FD810D7F0B}" srcOrd="8" destOrd="0" presId="urn:microsoft.com/office/officeart/2005/8/layout/list1"/>
    <dgm:cxn modelId="{D24E8D95-21BF-4E1F-9CF4-DCEDF9C8CABC}" type="presParOf" srcId="{CB606700-B17F-4A8E-8AFD-44FD810D7F0B}" destId="{3C312BB7-90A8-441A-959F-4D979C725444}" srcOrd="0" destOrd="0" presId="urn:microsoft.com/office/officeart/2005/8/layout/list1"/>
    <dgm:cxn modelId="{1EE1063F-E902-4E96-9009-1B3DB89E57C0}" type="presParOf" srcId="{CB606700-B17F-4A8E-8AFD-44FD810D7F0B}" destId="{4872FE35-CE0D-4AAC-A6DA-B152725EF59A}" srcOrd="1" destOrd="0" presId="urn:microsoft.com/office/officeart/2005/8/layout/list1"/>
    <dgm:cxn modelId="{007FCD5F-52C8-4DA2-855A-3E7CFFA9FF7A}" type="presParOf" srcId="{87636D5B-4CDB-49ED-8579-F9294C94B862}" destId="{B9CAFDD6-36F7-4F30-9641-531D0B7D180B}" srcOrd="9" destOrd="0" presId="urn:microsoft.com/office/officeart/2005/8/layout/list1"/>
    <dgm:cxn modelId="{8686F615-88DE-4E54-AA21-EAD8CCFAFF00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DE4591-F8E8-4D1E-88EE-EEB1822F2D48}" type="presOf" srcId="{9F9E8D65-6417-4B6A-B628-4F1AC52D1A43}" destId="{69EFF8BB-D510-4603-9107-FF9D5C7028F9}" srcOrd="0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9E459A65-9816-4DA6-9567-C6B86D27ADF0}" type="presOf" srcId="{55284091-AD46-4330-8F80-F773BC6161E8}" destId="{3C312BB7-90A8-441A-959F-4D979C725444}" srcOrd="0" destOrd="0" presId="urn:microsoft.com/office/officeart/2005/8/layout/list1"/>
    <dgm:cxn modelId="{E80DE626-8359-45C7-81C2-D890C5DDDF85}" type="presOf" srcId="{33199A23-40B6-4A86-B3A7-872DBD71B84A}" destId="{816AA20C-8874-4885-815D-4822F9BB35FF}" srcOrd="1" destOrd="0" presId="urn:microsoft.com/office/officeart/2005/8/layout/list1"/>
    <dgm:cxn modelId="{1BF170B0-6B3E-40AB-AFE2-4CF1F3942F70}" type="presOf" srcId="{9F9E8D65-6417-4B6A-B628-4F1AC52D1A43}" destId="{A1360D07-74FF-46D7-B699-60A7B9621F90}" srcOrd="1" destOrd="0" presId="urn:microsoft.com/office/officeart/2005/8/layout/list1"/>
    <dgm:cxn modelId="{E8FE888B-63EA-40E7-B33C-F0A31720C086}" type="presOf" srcId="{55284091-AD46-4330-8F80-F773BC6161E8}" destId="{4872FE35-CE0D-4AAC-A6DA-B152725EF59A}" srcOrd="1" destOrd="0" presId="urn:microsoft.com/office/officeart/2005/8/layout/list1"/>
    <dgm:cxn modelId="{C1FA8CC9-7221-42D2-B1A8-4A8685155604}" type="presOf" srcId="{06206313-10D9-4F70-B01A-ED2BF8B7FF2B}" destId="{87636D5B-4CDB-49ED-8579-F9294C94B862}" srcOrd="0" destOrd="0" presId="urn:microsoft.com/office/officeart/2005/8/layout/list1"/>
    <dgm:cxn modelId="{7800E3ED-0812-4D6A-BE0A-9863C1013900}" type="presOf" srcId="{33199A23-40B6-4A86-B3A7-872DBD71B84A}" destId="{22F7BBAC-408E-489C-BFAA-D03F35EF23D0}" srcOrd="0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D5E49F46-2537-4D52-9474-89E3901906FC}" type="presParOf" srcId="{87636D5B-4CDB-49ED-8579-F9294C94B862}" destId="{5F7619B6-9A79-4B0C-9F34-11276273A823}" srcOrd="0" destOrd="0" presId="urn:microsoft.com/office/officeart/2005/8/layout/list1"/>
    <dgm:cxn modelId="{174583CC-A21C-4146-B569-21E5AA37D64F}" type="presParOf" srcId="{5F7619B6-9A79-4B0C-9F34-11276273A823}" destId="{69EFF8BB-D510-4603-9107-FF9D5C7028F9}" srcOrd="0" destOrd="0" presId="urn:microsoft.com/office/officeart/2005/8/layout/list1"/>
    <dgm:cxn modelId="{2ABA7E68-C108-49FA-97E2-FDD60BB02754}" type="presParOf" srcId="{5F7619B6-9A79-4B0C-9F34-11276273A823}" destId="{A1360D07-74FF-46D7-B699-60A7B9621F90}" srcOrd="1" destOrd="0" presId="urn:microsoft.com/office/officeart/2005/8/layout/list1"/>
    <dgm:cxn modelId="{3701FB06-4DD6-417F-9C1B-75F08C69722D}" type="presParOf" srcId="{87636D5B-4CDB-49ED-8579-F9294C94B862}" destId="{9682B9F8-F1EA-4C2F-90B1-9135367BE75B}" srcOrd="1" destOrd="0" presId="urn:microsoft.com/office/officeart/2005/8/layout/list1"/>
    <dgm:cxn modelId="{97A2E3BB-597A-4AA8-AFD9-FF10EE250D58}" type="presParOf" srcId="{87636D5B-4CDB-49ED-8579-F9294C94B862}" destId="{B3B23275-B653-402C-8D0E-408A5FE305C4}" srcOrd="2" destOrd="0" presId="urn:microsoft.com/office/officeart/2005/8/layout/list1"/>
    <dgm:cxn modelId="{6EFC3B3B-AF11-457D-85BB-A92ED24F4173}" type="presParOf" srcId="{87636D5B-4CDB-49ED-8579-F9294C94B862}" destId="{3871704D-981F-46BA-8FAC-97D1D7C8BA6D}" srcOrd="3" destOrd="0" presId="urn:microsoft.com/office/officeart/2005/8/layout/list1"/>
    <dgm:cxn modelId="{AC19DF97-7182-4D5A-82F7-E89E63F7F17D}" type="presParOf" srcId="{87636D5B-4CDB-49ED-8579-F9294C94B862}" destId="{E02A0CB9-57A3-43A2-BCBC-7CE67047F4EC}" srcOrd="4" destOrd="0" presId="urn:microsoft.com/office/officeart/2005/8/layout/list1"/>
    <dgm:cxn modelId="{FD8A9357-F922-4E55-B688-6E3E822A9521}" type="presParOf" srcId="{E02A0CB9-57A3-43A2-BCBC-7CE67047F4EC}" destId="{22F7BBAC-408E-489C-BFAA-D03F35EF23D0}" srcOrd="0" destOrd="0" presId="urn:microsoft.com/office/officeart/2005/8/layout/list1"/>
    <dgm:cxn modelId="{3821940E-9D2E-4D2D-8CE9-F085516BD3CD}" type="presParOf" srcId="{E02A0CB9-57A3-43A2-BCBC-7CE67047F4EC}" destId="{816AA20C-8874-4885-815D-4822F9BB35FF}" srcOrd="1" destOrd="0" presId="urn:microsoft.com/office/officeart/2005/8/layout/list1"/>
    <dgm:cxn modelId="{778AC74B-B7E8-46DE-A496-E157B8C6E52C}" type="presParOf" srcId="{87636D5B-4CDB-49ED-8579-F9294C94B862}" destId="{A82C1BD4-B925-4DCF-8F1C-FCD66F14D372}" srcOrd="5" destOrd="0" presId="urn:microsoft.com/office/officeart/2005/8/layout/list1"/>
    <dgm:cxn modelId="{D3532CDA-2300-47F4-B1A6-91C30D8281BA}" type="presParOf" srcId="{87636D5B-4CDB-49ED-8579-F9294C94B862}" destId="{88AB95D0-8942-4207-8CA2-87BE2B1328A5}" srcOrd="6" destOrd="0" presId="urn:microsoft.com/office/officeart/2005/8/layout/list1"/>
    <dgm:cxn modelId="{9751EF18-D633-429F-A1E4-FA919159C823}" type="presParOf" srcId="{87636D5B-4CDB-49ED-8579-F9294C94B862}" destId="{E57EFFEF-2A6D-4CDF-B0DC-785752D2A03B}" srcOrd="7" destOrd="0" presId="urn:microsoft.com/office/officeart/2005/8/layout/list1"/>
    <dgm:cxn modelId="{D6BBE197-5C9B-416B-8C8E-28D1B074E69D}" type="presParOf" srcId="{87636D5B-4CDB-49ED-8579-F9294C94B862}" destId="{CB606700-B17F-4A8E-8AFD-44FD810D7F0B}" srcOrd="8" destOrd="0" presId="urn:microsoft.com/office/officeart/2005/8/layout/list1"/>
    <dgm:cxn modelId="{9F445D1B-AE82-4920-8D97-A9BF61FF60F5}" type="presParOf" srcId="{CB606700-B17F-4A8E-8AFD-44FD810D7F0B}" destId="{3C312BB7-90A8-441A-959F-4D979C725444}" srcOrd="0" destOrd="0" presId="urn:microsoft.com/office/officeart/2005/8/layout/list1"/>
    <dgm:cxn modelId="{81254123-BDDA-4D6F-A7A2-C5C12941A5AB}" type="presParOf" srcId="{CB606700-B17F-4A8E-8AFD-44FD810D7F0B}" destId="{4872FE35-CE0D-4AAC-A6DA-B152725EF59A}" srcOrd="1" destOrd="0" presId="urn:microsoft.com/office/officeart/2005/8/layout/list1"/>
    <dgm:cxn modelId="{346F7369-16FB-46A2-9A3A-6FA94BEF48D1}" type="presParOf" srcId="{87636D5B-4CDB-49ED-8579-F9294C94B862}" destId="{B9CAFDD6-36F7-4F30-9641-531D0B7D180B}" srcOrd="9" destOrd="0" presId="urn:microsoft.com/office/officeart/2005/8/layout/list1"/>
    <dgm:cxn modelId="{B167A55A-3EFE-479B-9B7F-871C721C0BFB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5C1AEFB3-989E-4DD9-A496-887709565564}" type="presOf" srcId="{55284091-AD46-4330-8F80-F773BC6161E8}" destId="{4872FE35-CE0D-4AAC-A6DA-B152725EF59A}" srcOrd="1" destOrd="0" presId="urn:microsoft.com/office/officeart/2005/8/layout/list1"/>
    <dgm:cxn modelId="{1E2EBA3E-0546-4CD9-B89D-318030F0F4D8}" type="presOf" srcId="{9F9E8D65-6417-4B6A-B628-4F1AC52D1A43}" destId="{69EFF8BB-D510-4603-9107-FF9D5C7028F9}" srcOrd="0" destOrd="0" presId="urn:microsoft.com/office/officeart/2005/8/layout/list1"/>
    <dgm:cxn modelId="{05B6ED6D-C96F-426E-A5A8-D8D6F860F5EF}" type="presOf" srcId="{55284091-AD46-4330-8F80-F773BC6161E8}" destId="{3C312BB7-90A8-441A-959F-4D979C725444}" srcOrd="0" destOrd="0" presId="urn:microsoft.com/office/officeart/2005/8/layout/list1"/>
    <dgm:cxn modelId="{D3F9FD11-E072-44C7-8832-2EB8A8BC7E62}" type="presOf" srcId="{9F9E8D65-6417-4B6A-B628-4F1AC52D1A43}" destId="{A1360D07-74FF-46D7-B699-60A7B9621F90}" srcOrd="1" destOrd="0" presId="urn:microsoft.com/office/officeart/2005/8/layout/list1"/>
    <dgm:cxn modelId="{2B2766CA-0F72-4F67-9125-DD15D161F5BB}" type="presOf" srcId="{33199A23-40B6-4A86-B3A7-872DBD71B84A}" destId="{22F7BBAC-408E-489C-BFAA-D03F35EF23D0}" srcOrd="0" destOrd="0" presId="urn:microsoft.com/office/officeart/2005/8/layout/list1"/>
    <dgm:cxn modelId="{8928049A-C85C-4A5B-A970-3C1F3D060743}" type="presOf" srcId="{33199A23-40B6-4A86-B3A7-872DBD71B84A}" destId="{816AA20C-8874-4885-815D-4822F9BB35FF}" srcOrd="1" destOrd="0" presId="urn:microsoft.com/office/officeart/2005/8/layout/list1"/>
    <dgm:cxn modelId="{97AABDFD-307C-4C24-9C79-9F9ECA588B8A}" type="presOf" srcId="{06206313-10D9-4F70-B01A-ED2BF8B7FF2B}" destId="{87636D5B-4CDB-49ED-8579-F9294C94B862}" srcOrd="0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06F6BB6C-4015-44C5-827A-876091A6C970}" type="presParOf" srcId="{87636D5B-4CDB-49ED-8579-F9294C94B862}" destId="{5F7619B6-9A79-4B0C-9F34-11276273A823}" srcOrd="0" destOrd="0" presId="urn:microsoft.com/office/officeart/2005/8/layout/list1"/>
    <dgm:cxn modelId="{6460ACFE-CBB9-4FEB-83FE-FB9CEE7559F0}" type="presParOf" srcId="{5F7619B6-9A79-4B0C-9F34-11276273A823}" destId="{69EFF8BB-D510-4603-9107-FF9D5C7028F9}" srcOrd="0" destOrd="0" presId="urn:microsoft.com/office/officeart/2005/8/layout/list1"/>
    <dgm:cxn modelId="{3B5224ED-120B-4792-A3E5-6676305F33FF}" type="presParOf" srcId="{5F7619B6-9A79-4B0C-9F34-11276273A823}" destId="{A1360D07-74FF-46D7-B699-60A7B9621F90}" srcOrd="1" destOrd="0" presId="urn:microsoft.com/office/officeart/2005/8/layout/list1"/>
    <dgm:cxn modelId="{6C578FEE-C077-45F3-95C8-4BCF76219EDC}" type="presParOf" srcId="{87636D5B-4CDB-49ED-8579-F9294C94B862}" destId="{9682B9F8-F1EA-4C2F-90B1-9135367BE75B}" srcOrd="1" destOrd="0" presId="urn:microsoft.com/office/officeart/2005/8/layout/list1"/>
    <dgm:cxn modelId="{5E28C911-38A0-47DA-A7D2-5F3541B0B495}" type="presParOf" srcId="{87636D5B-4CDB-49ED-8579-F9294C94B862}" destId="{B3B23275-B653-402C-8D0E-408A5FE305C4}" srcOrd="2" destOrd="0" presId="urn:microsoft.com/office/officeart/2005/8/layout/list1"/>
    <dgm:cxn modelId="{AC4C4A7B-94AA-46CD-B280-14C965EC8157}" type="presParOf" srcId="{87636D5B-4CDB-49ED-8579-F9294C94B862}" destId="{3871704D-981F-46BA-8FAC-97D1D7C8BA6D}" srcOrd="3" destOrd="0" presId="urn:microsoft.com/office/officeart/2005/8/layout/list1"/>
    <dgm:cxn modelId="{D274366B-CCE5-4BE4-A396-1B3CA49642A4}" type="presParOf" srcId="{87636D5B-4CDB-49ED-8579-F9294C94B862}" destId="{E02A0CB9-57A3-43A2-BCBC-7CE67047F4EC}" srcOrd="4" destOrd="0" presId="urn:microsoft.com/office/officeart/2005/8/layout/list1"/>
    <dgm:cxn modelId="{81C8082E-BB31-40AF-9EC6-DB75BAE25EDB}" type="presParOf" srcId="{E02A0CB9-57A3-43A2-BCBC-7CE67047F4EC}" destId="{22F7BBAC-408E-489C-BFAA-D03F35EF23D0}" srcOrd="0" destOrd="0" presId="urn:microsoft.com/office/officeart/2005/8/layout/list1"/>
    <dgm:cxn modelId="{27C87EB4-0288-4D62-A339-C1255C71FC11}" type="presParOf" srcId="{E02A0CB9-57A3-43A2-BCBC-7CE67047F4EC}" destId="{816AA20C-8874-4885-815D-4822F9BB35FF}" srcOrd="1" destOrd="0" presId="urn:microsoft.com/office/officeart/2005/8/layout/list1"/>
    <dgm:cxn modelId="{C985AB55-13F7-4011-9E67-B6B6295D4B20}" type="presParOf" srcId="{87636D5B-4CDB-49ED-8579-F9294C94B862}" destId="{A82C1BD4-B925-4DCF-8F1C-FCD66F14D372}" srcOrd="5" destOrd="0" presId="urn:microsoft.com/office/officeart/2005/8/layout/list1"/>
    <dgm:cxn modelId="{0E591107-737B-4234-BE69-54EA746FB4BD}" type="presParOf" srcId="{87636D5B-4CDB-49ED-8579-F9294C94B862}" destId="{88AB95D0-8942-4207-8CA2-87BE2B1328A5}" srcOrd="6" destOrd="0" presId="urn:microsoft.com/office/officeart/2005/8/layout/list1"/>
    <dgm:cxn modelId="{C90A9551-38F6-4747-9EE8-905E028EAAD7}" type="presParOf" srcId="{87636D5B-4CDB-49ED-8579-F9294C94B862}" destId="{E57EFFEF-2A6D-4CDF-B0DC-785752D2A03B}" srcOrd="7" destOrd="0" presId="urn:microsoft.com/office/officeart/2005/8/layout/list1"/>
    <dgm:cxn modelId="{F9C637B3-DF70-4868-A556-C5CD24A9BE6A}" type="presParOf" srcId="{87636D5B-4CDB-49ED-8579-F9294C94B862}" destId="{CB606700-B17F-4A8E-8AFD-44FD810D7F0B}" srcOrd="8" destOrd="0" presId="urn:microsoft.com/office/officeart/2005/8/layout/list1"/>
    <dgm:cxn modelId="{C24A5D75-E941-43AB-8EE7-61DB22DA623D}" type="presParOf" srcId="{CB606700-B17F-4A8E-8AFD-44FD810D7F0B}" destId="{3C312BB7-90A8-441A-959F-4D979C725444}" srcOrd="0" destOrd="0" presId="urn:microsoft.com/office/officeart/2005/8/layout/list1"/>
    <dgm:cxn modelId="{DEB54528-A123-4432-AF30-61E60FE59394}" type="presParOf" srcId="{CB606700-B17F-4A8E-8AFD-44FD810D7F0B}" destId="{4872FE35-CE0D-4AAC-A6DA-B152725EF59A}" srcOrd="1" destOrd="0" presId="urn:microsoft.com/office/officeart/2005/8/layout/list1"/>
    <dgm:cxn modelId="{F0050C53-D8AC-43B5-87A4-C5F43C41B0DC}" type="presParOf" srcId="{87636D5B-4CDB-49ED-8579-F9294C94B862}" destId="{B9CAFDD6-36F7-4F30-9641-531D0B7D180B}" srcOrd="9" destOrd="0" presId="urn:microsoft.com/office/officeart/2005/8/layout/list1"/>
    <dgm:cxn modelId="{B2B6ECE6-2366-467F-B846-449129523374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A2DD81-93B6-4DF4-B568-CD8EB826ECDD}" type="presOf" srcId="{06206313-10D9-4F70-B01A-ED2BF8B7FF2B}" destId="{87636D5B-4CDB-49ED-8579-F9294C94B862}" srcOrd="0" destOrd="0" presId="urn:microsoft.com/office/officeart/2005/8/layout/list1"/>
    <dgm:cxn modelId="{E4BA9E9C-C913-41D8-B656-5B47E11689AF}" type="presOf" srcId="{55284091-AD46-4330-8F80-F773BC6161E8}" destId="{3C312BB7-90A8-441A-959F-4D979C725444}" srcOrd="0" destOrd="0" presId="urn:microsoft.com/office/officeart/2005/8/layout/list1"/>
    <dgm:cxn modelId="{59CB6848-F2FA-4896-BD1F-B80F4EB9076F}" type="presOf" srcId="{9F9E8D65-6417-4B6A-B628-4F1AC52D1A43}" destId="{A1360D07-74FF-46D7-B699-60A7B9621F90}" srcOrd="1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8FF11DA4-BBD4-4003-B892-525E000EFE57}" type="presOf" srcId="{33199A23-40B6-4A86-B3A7-872DBD71B84A}" destId="{22F7BBAC-408E-489C-BFAA-D03F35EF23D0}" srcOrd="0" destOrd="0" presId="urn:microsoft.com/office/officeart/2005/8/layout/list1"/>
    <dgm:cxn modelId="{18BB18C4-3F69-4B4D-A9BC-4FDA5E523955}" type="presOf" srcId="{9F9E8D65-6417-4B6A-B628-4F1AC52D1A43}" destId="{69EFF8BB-D510-4603-9107-FF9D5C7028F9}" srcOrd="0" destOrd="0" presId="urn:microsoft.com/office/officeart/2005/8/layout/list1"/>
    <dgm:cxn modelId="{E5DBE5E8-ACDE-4A6E-926E-299ED2D53E8C}" type="presOf" srcId="{33199A23-40B6-4A86-B3A7-872DBD71B84A}" destId="{816AA20C-8874-4885-815D-4822F9BB35FF}" srcOrd="1" destOrd="0" presId="urn:microsoft.com/office/officeart/2005/8/layout/list1"/>
    <dgm:cxn modelId="{A3CE3434-3355-445D-8C3B-863AFD723FB6}" type="presOf" srcId="{55284091-AD46-4330-8F80-F773BC6161E8}" destId="{4872FE35-CE0D-4AAC-A6DA-B152725EF59A}" srcOrd="1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B18BD5DC-8AD9-4996-9CCC-E7A4BE3471AC}" type="presParOf" srcId="{87636D5B-4CDB-49ED-8579-F9294C94B862}" destId="{5F7619B6-9A79-4B0C-9F34-11276273A823}" srcOrd="0" destOrd="0" presId="urn:microsoft.com/office/officeart/2005/8/layout/list1"/>
    <dgm:cxn modelId="{4A1AA0EE-E0EA-43F9-8E18-8F46B10010FF}" type="presParOf" srcId="{5F7619B6-9A79-4B0C-9F34-11276273A823}" destId="{69EFF8BB-D510-4603-9107-FF9D5C7028F9}" srcOrd="0" destOrd="0" presId="urn:microsoft.com/office/officeart/2005/8/layout/list1"/>
    <dgm:cxn modelId="{53438BEB-0D2F-4C2F-A41C-0CD8822B3ACE}" type="presParOf" srcId="{5F7619B6-9A79-4B0C-9F34-11276273A823}" destId="{A1360D07-74FF-46D7-B699-60A7B9621F90}" srcOrd="1" destOrd="0" presId="urn:microsoft.com/office/officeart/2005/8/layout/list1"/>
    <dgm:cxn modelId="{CA1575FF-AE5E-4F4F-B019-FCC211709D8E}" type="presParOf" srcId="{87636D5B-4CDB-49ED-8579-F9294C94B862}" destId="{9682B9F8-F1EA-4C2F-90B1-9135367BE75B}" srcOrd="1" destOrd="0" presId="urn:microsoft.com/office/officeart/2005/8/layout/list1"/>
    <dgm:cxn modelId="{1261EFB7-77C0-46E1-88A6-A9750C40F42C}" type="presParOf" srcId="{87636D5B-4CDB-49ED-8579-F9294C94B862}" destId="{B3B23275-B653-402C-8D0E-408A5FE305C4}" srcOrd="2" destOrd="0" presId="urn:microsoft.com/office/officeart/2005/8/layout/list1"/>
    <dgm:cxn modelId="{4152BED3-9CF9-483D-977F-97A84B2A82A3}" type="presParOf" srcId="{87636D5B-4CDB-49ED-8579-F9294C94B862}" destId="{3871704D-981F-46BA-8FAC-97D1D7C8BA6D}" srcOrd="3" destOrd="0" presId="urn:microsoft.com/office/officeart/2005/8/layout/list1"/>
    <dgm:cxn modelId="{4D43746E-90BE-45B2-A980-6A1614F250BF}" type="presParOf" srcId="{87636D5B-4CDB-49ED-8579-F9294C94B862}" destId="{E02A0CB9-57A3-43A2-BCBC-7CE67047F4EC}" srcOrd="4" destOrd="0" presId="urn:microsoft.com/office/officeart/2005/8/layout/list1"/>
    <dgm:cxn modelId="{6C369079-C25C-4D96-8654-56AEFB330D01}" type="presParOf" srcId="{E02A0CB9-57A3-43A2-BCBC-7CE67047F4EC}" destId="{22F7BBAC-408E-489C-BFAA-D03F35EF23D0}" srcOrd="0" destOrd="0" presId="urn:microsoft.com/office/officeart/2005/8/layout/list1"/>
    <dgm:cxn modelId="{3B4F964F-7B92-42D2-97D9-DC1F6A736987}" type="presParOf" srcId="{E02A0CB9-57A3-43A2-BCBC-7CE67047F4EC}" destId="{816AA20C-8874-4885-815D-4822F9BB35FF}" srcOrd="1" destOrd="0" presId="urn:microsoft.com/office/officeart/2005/8/layout/list1"/>
    <dgm:cxn modelId="{C031712D-9344-487E-A67F-042DBCA7660D}" type="presParOf" srcId="{87636D5B-4CDB-49ED-8579-F9294C94B862}" destId="{A82C1BD4-B925-4DCF-8F1C-FCD66F14D372}" srcOrd="5" destOrd="0" presId="urn:microsoft.com/office/officeart/2005/8/layout/list1"/>
    <dgm:cxn modelId="{3CCC9489-2105-4BDB-A769-FDC924AFD656}" type="presParOf" srcId="{87636D5B-4CDB-49ED-8579-F9294C94B862}" destId="{88AB95D0-8942-4207-8CA2-87BE2B1328A5}" srcOrd="6" destOrd="0" presId="urn:microsoft.com/office/officeart/2005/8/layout/list1"/>
    <dgm:cxn modelId="{B3BFA82C-3AFD-480D-B6D1-A4FFF2C55D43}" type="presParOf" srcId="{87636D5B-4CDB-49ED-8579-F9294C94B862}" destId="{E57EFFEF-2A6D-4CDF-B0DC-785752D2A03B}" srcOrd="7" destOrd="0" presId="urn:microsoft.com/office/officeart/2005/8/layout/list1"/>
    <dgm:cxn modelId="{05B4CE7D-9A32-4B77-BEEF-215BDEF62FB4}" type="presParOf" srcId="{87636D5B-4CDB-49ED-8579-F9294C94B862}" destId="{CB606700-B17F-4A8E-8AFD-44FD810D7F0B}" srcOrd="8" destOrd="0" presId="urn:microsoft.com/office/officeart/2005/8/layout/list1"/>
    <dgm:cxn modelId="{9C7A7CCB-9200-443B-9A1B-DBF7C505E327}" type="presParOf" srcId="{CB606700-B17F-4A8E-8AFD-44FD810D7F0B}" destId="{3C312BB7-90A8-441A-959F-4D979C725444}" srcOrd="0" destOrd="0" presId="urn:microsoft.com/office/officeart/2005/8/layout/list1"/>
    <dgm:cxn modelId="{CA98DD85-A8FF-44D0-B50B-DBC3C545066A}" type="presParOf" srcId="{CB606700-B17F-4A8E-8AFD-44FD810D7F0B}" destId="{4872FE35-CE0D-4AAC-A6DA-B152725EF59A}" srcOrd="1" destOrd="0" presId="urn:microsoft.com/office/officeart/2005/8/layout/list1"/>
    <dgm:cxn modelId="{D3A3A369-8D3D-453F-88C7-12C47F20AFA1}" type="presParOf" srcId="{87636D5B-4CDB-49ED-8579-F9294C94B862}" destId="{B9CAFDD6-36F7-4F30-9641-531D0B7D180B}" srcOrd="9" destOrd="0" presId="urn:microsoft.com/office/officeart/2005/8/layout/list1"/>
    <dgm:cxn modelId="{A425FE39-D9C7-42EB-BB7C-409BA79A26F4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3698D9-8020-4239-8E4D-DEBE26E93971}" type="presOf" srcId="{06206313-10D9-4F70-B01A-ED2BF8B7FF2B}" destId="{87636D5B-4CDB-49ED-8579-F9294C94B862}" srcOrd="0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5046DB78-7951-44D7-8F15-03A0F8312471}" type="presOf" srcId="{55284091-AD46-4330-8F80-F773BC6161E8}" destId="{4872FE35-CE0D-4AAC-A6DA-B152725EF59A}" srcOrd="1" destOrd="0" presId="urn:microsoft.com/office/officeart/2005/8/layout/list1"/>
    <dgm:cxn modelId="{627BDEBD-30EC-43E1-8217-62B3A21863F9}" type="presOf" srcId="{33199A23-40B6-4A86-B3A7-872DBD71B84A}" destId="{22F7BBAC-408E-489C-BFAA-D03F35EF23D0}" srcOrd="0" destOrd="0" presId="urn:microsoft.com/office/officeart/2005/8/layout/list1"/>
    <dgm:cxn modelId="{750C883B-1BF3-4F6C-AADF-94D4FE5FDA99}" type="presOf" srcId="{9F9E8D65-6417-4B6A-B628-4F1AC52D1A43}" destId="{A1360D07-74FF-46D7-B699-60A7B9621F90}" srcOrd="1" destOrd="0" presId="urn:microsoft.com/office/officeart/2005/8/layout/list1"/>
    <dgm:cxn modelId="{4A0E9703-634D-43B0-B330-D07B2FFD0D13}" type="presOf" srcId="{55284091-AD46-4330-8F80-F773BC6161E8}" destId="{3C312BB7-90A8-441A-959F-4D979C725444}" srcOrd="0" destOrd="0" presId="urn:microsoft.com/office/officeart/2005/8/layout/list1"/>
    <dgm:cxn modelId="{CA8F3F4F-5088-42EB-9924-50B42D4DCA33}" type="presOf" srcId="{9F9E8D65-6417-4B6A-B628-4F1AC52D1A43}" destId="{69EFF8BB-D510-4603-9107-FF9D5C7028F9}" srcOrd="0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0FD19282-B007-44B2-9F1B-85E29E08BBD2}" type="presOf" srcId="{33199A23-40B6-4A86-B3A7-872DBD71B84A}" destId="{816AA20C-8874-4885-815D-4822F9BB35FF}" srcOrd="1" destOrd="0" presId="urn:microsoft.com/office/officeart/2005/8/layout/list1"/>
    <dgm:cxn modelId="{D599E9D9-439C-48E4-B529-2653CCFEC489}" type="presParOf" srcId="{87636D5B-4CDB-49ED-8579-F9294C94B862}" destId="{5F7619B6-9A79-4B0C-9F34-11276273A823}" srcOrd="0" destOrd="0" presId="urn:microsoft.com/office/officeart/2005/8/layout/list1"/>
    <dgm:cxn modelId="{38CDDD39-F4A3-410E-8D23-44839375A8B6}" type="presParOf" srcId="{5F7619B6-9A79-4B0C-9F34-11276273A823}" destId="{69EFF8BB-D510-4603-9107-FF9D5C7028F9}" srcOrd="0" destOrd="0" presId="urn:microsoft.com/office/officeart/2005/8/layout/list1"/>
    <dgm:cxn modelId="{C05DC991-387B-477F-A12B-D0929C795B82}" type="presParOf" srcId="{5F7619B6-9A79-4B0C-9F34-11276273A823}" destId="{A1360D07-74FF-46D7-B699-60A7B9621F90}" srcOrd="1" destOrd="0" presId="urn:microsoft.com/office/officeart/2005/8/layout/list1"/>
    <dgm:cxn modelId="{0314454F-993E-4501-A02C-026D0C50DE1C}" type="presParOf" srcId="{87636D5B-4CDB-49ED-8579-F9294C94B862}" destId="{9682B9F8-F1EA-4C2F-90B1-9135367BE75B}" srcOrd="1" destOrd="0" presId="urn:microsoft.com/office/officeart/2005/8/layout/list1"/>
    <dgm:cxn modelId="{484D86A1-E627-4760-B035-BE9E27AEF12B}" type="presParOf" srcId="{87636D5B-4CDB-49ED-8579-F9294C94B862}" destId="{B3B23275-B653-402C-8D0E-408A5FE305C4}" srcOrd="2" destOrd="0" presId="urn:microsoft.com/office/officeart/2005/8/layout/list1"/>
    <dgm:cxn modelId="{EE9FCBF8-198D-42F3-9E62-B741DCA9A1B3}" type="presParOf" srcId="{87636D5B-4CDB-49ED-8579-F9294C94B862}" destId="{3871704D-981F-46BA-8FAC-97D1D7C8BA6D}" srcOrd="3" destOrd="0" presId="urn:microsoft.com/office/officeart/2005/8/layout/list1"/>
    <dgm:cxn modelId="{C08E73F9-DD1D-43EB-8D08-E8650A3B529F}" type="presParOf" srcId="{87636D5B-4CDB-49ED-8579-F9294C94B862}" destId="{E02A0CB9-57A3-43A2-BCBC-7CE67047F4EC}" srcOrd="4" destOrd="0" presId="urn:microsoft.com/office/officeart/2005/8/layout/list1"/>
    <dgm:cxn modelId="{F7EAB9BF-AD41-48C1-8905-F0F1C2AE29C8}" type="presParOf" srcId="{E02A0CB9-57A3-43A2-BCBC-7CE67047F4EC}" destId="{22F7BBAC-408E-489C-BFAA-D03F35EF23D0}" srcOrd="0" destOrd="0" presId="urn:microsoft.com/office/officeart/2005/8/layout/list1"/>
    <dgm:cxn modelId="{914ADE57-7C78-43C1-9338-72E1F90D932F}" type="presParOf" srcId="{E02A0CB9-57A3-43A2-BCBC-7CE67047F4EC}" destId="{816AA20C-8874-4885-815D-4822F9BB35FF}" srcOrd="1" destOrd="0" presId="urn:microsoft.com/office/officeart/2005/8/layout/list1"/>
    <dgm:cxn modelId="{1914701E-2D09-423A-87C3-FA4599010162}" type="presParOf" srcId="{87636D5B-4CDB-49ED-8579-F9294C94B862}" destId="{A82C1BD4-B925-4DCF-8F1C-FCD66F14D372}" srcOrd="5" destOrd="0" presId="urn:microsoft.com/office/officeart/2005/8/layout/list1"/>
    <dgm:cxn modelId="{38D6B8BD-0BD4-4868-89C9-5208866BFF9A}" type="presParOf" srcId="{87636D5B-4CDB-49ED-8579-F9294C94B862}" destId="{88AB95D0-8942-4207-8CA2-87BE2B1328A5}" srcOrd="6" destOrd="0" presId="urn:microsoft.com/office/officeart/2005/8/layout/list1"/>
    <dgm:cxn modelId="{3C4D5A7B-7588-48B8-AA12-E9949BADDCEC}" type="presParOf" srcId="{87636D5B-4CDB-49ED-8579-F9294C94B862}" destId="{E57EFFEF-2A6D-4CDF-B0DC-785752D2A03B}" srcOrd="7" destOrd="0" presId="urn:microsoft.com/office/officeart/2005/8/layout/list1"/>
    <dgm:cxn modelId="{20D24F91-3204-4382-BC7F-1CF502518BA8}" type="presParOf" srcId="{87636D5B-4CDB-49ED-8579-F9294C94B862}" destId="{CB606700-B17F-4A8E-8AFD-44FD810D7F0B}" srcOrd="8" destOrd="0" presId="urn:microsoft.com/office/officeart/2005/8/layout/list1"/>
    <dgm:cxn modelId="{85B3E09D-E79C-4E62-8B5A-427C137A2167}" type="presParOf" srcId="{CB606700-B17F-4A8E-8AFD-44FD810D7F0B}" destId="{3C312BB7-90A8-441A-959F-4D979C725444}" srcOrd="0" destOrd="0" presId="urn:microsoft.com/office/officeart/2005/8/layout/list1"/>
    <dgm:cxn modelId="{43B226EB-268E-44EE-94DB-A0C9F53463D1}" type="presParOf" srcId="{CB606700-B17F-4A8E-8AFD-44FD810D7F0B}" destId="{4872FE35-CE0D-4AAC-A6DA-B152725EF59A}" srcOrd="1" destOrd="0" presId="urn:microsoft.com/office/officeart/2005/8/layout/list1"/>
    <dgm:cxn modelId="{4E0AC42A-ABE4-4222-A5BD-7594599B298D}" type="presParOf" srcId="{87636D5B-4CDB-49ED-8579-F9294C94B862}" destId="{B9CAFDD6-36F7-4F30-9641-531D0B7D180B}" srcOrd="9" destOrd="0" presId="urn:microsoft.com/office/officeart/2005/8/layout/list1"/>
    <dgm:cxn modelId="{AB933371-A9F7-4496-946F-275BB1B96212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21F26C8-5A6E-4E12-9D46-C33675AD40CC}" type="presOf" srcId="{55284091-AD46-4330-8F80-F773BC6161E8}" destId="{3C312BB7-90A8-441A-959F-4D979C725444}" srcOrd="0" destOrd="0" presId="urn:microsoft.com/office/officeart/2005/8/layout/list1"/>
    <dgm:cxn modelId="{D6BC59E8-4EDD-440C-8C1A-37564019C0CC}" type="presOf" srcId="{33199A23-40B6-4A86-B3A7-872DBD71B84A}" destId="{816AA20C-8874-4885-815D-4822F9BB35FF}" srcOrd="1" destOrd="0" presId="urn:microsoft.com/office/officeart/2005/8/layout/list1"/>
    <dgm:cxn modelId="{500F0087-CCAB-44CD-A7A8-DE14F72436BA}" type="presOf" srcId="{55284091-AD46-4330-8F80-F773BC6161E8}" destId="{4872FE35-CE0D-4AAC-A6DA-B152725EF59A}" srcOrd="1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2FCF17E3-0D21-4CD2-AF40-75DF643CDB44}" type="presOf" srcId="{9F9E8D65-6417-4B6A-B628-4F1AC52D1A43}" destId="{69EFF8BB-D510-4603-9107-FF9D5C7028F9}" srcOrd="0" destOrd="0" presId="urn:microsoft.com/office/officeart/2005/8/layout/list1"/>
    <dgm:cxn modelId="{C959E3FD-C0AE-46CB-96B0-D5C110CCEF8A}" type="presOf" srcId="{33199A23-40B6-4A86-B3A7-872DBD71B84A}" destId="{22F7BBAC-408E-489C-BFAA-D03F35EF23D0}" srcOrd="0" destOrd="0" presId="urn:microsoft.com/office/officeart/2005/8/layout/list1"/>
    <dgm:cxn modelId="{C4A96725-1D5B-4C8C-9F36-B44BDEF109F0}" type="presOf" srcId="{9F9E8D65-6417-4B6A-B628-4F1AC52D1A43}" destId="{A1360D07-74FF-46D7-B699-60A7B9621F90}" srcOrd="1" destOrd="0" presId="urn:microsoft.com/office/officeart/2005/8/layout/list1"/>
    <dgm:cxn modelId="{EFC8B254-18FC-4328-9922-9542D571FB03}" type="presOf" srcId="{06206313-10D9-4F70-B01A-ED2BF8B7FF2B}" destId="{87636D5B-4CDB-49ED-8579-F9294C94B862}" srcOrd="0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71826B22-CB2C-40E6-B786-FCD167F60432}" type="presParOf" srcId="{87636D5B-4CDB-49ED-8579-F9294C94B862}" destId="{5F7619B6-9A79-4B0C-9F34-11276273A823}" srcOrd="0" destOrd="0" presId="urn:microsoft.com/office/officeart/2005/8/layout/list1"/>
    <dgm:cxn modelId="{67131ACD-B84B-4C41-8486-348EC6A9E61E}" type="presParOf" srcId="{5F7619B6-9A79-4B0C-9F34-11276273A823}" destId="{69EFF8BB-D510-4603-9107-FF9D5C7028F9}" srcOrd="0" destOrd="0" presId="urn:microsoft.com/office/officeart/2005/8/layout/list1"/>
    <dgm:cxn modelId="{34A21EC7-6AF5-4E38-92C4-7E1970946F3D}" type="presParOf" srcId="{5F7619B6-9A79-4B0C-9F34-11276273A823}" destId="{A1360D07-74FF-46D7-B699-60A7B9621F90}" srcOrd="1" destOrd="0" presId="urn:microsoft.com/office/officeart/2005/8/layout/list1"/>
    <dgm:cxn modelId="{0DFD1DD6-C471-4E6F-B8CA-0210A93F64B0}" type="presParOf" srcId="{87636D5B-4CDB-49ED-8579-F9294C94B862}" destId="{9682B9F8-F1EA-4C2F-90B1-9135367BE75B}" srcOrd="1" destOrd="0" presId="urn:microsoft.com/office/officeart/2005/8/layout/list1"/>
    <dgm:cxn modelId="{BF91DE6D-38BD-45B3-B102-E8F0754C75CD}" type="presParOf" srcId="{87636D5B-4CDB-49ED-8579-F9294C94B862}" destId="{B3B23275-B653-402C-8D0E-408A5FE305C4}" srcOrd="2" destOrd="0" presId="urn:microsoft.com/office/officeart/2005/8/layout/list1"/>
    <dgm:cxn modelId="{F896876F-203F-4BDF-B3E4-6B02B1149EE1}" type="presParOf" srcId="{87636D5B-4CDB-49ED-8579-F9294C94B862}" destId="{3871704D-981F-46BA-8FAC-97D1D7C8BA6D}" srcOrd="3" destOrd="0" presId="urn:microsoft.com/office/officeart/2005/8/layout/list1"/>
    <dgm:cxn modelId="{0EF585F4-4358-4B9A-B9CA-059CF31D2D2F}" type="presParOf" srcId="{87636D5B-4CDB-49ED-8579-F9294C94B862}" destId="{E02A0CB9-57A3-43A2-BCBC-7CE67047F4EC}" srcOrd="4" destOrd="0" presId="urn:microsoft.com/office/officeart/2005/8/layout/list1"/>
    <dgm:cxn modelId="{01B42670-76D5-4ED0-B299-E376B4AF5652}" type="presParOf" srcId="{E02A0CB9-57A3-43A2-BCBC-7CE67047F4EC}" destId="{22F7BBAC-408E-489C-BFAA-D03F35EF23D0}" srcOrd="0" destOrd="0" presId="urn:microsoft.com/office/officeart/2005/8/layout/list1"/>
    <dgm:cxn modelId="{88AA85F1-6CBA-44FC-B935-75D47DFDEFE3}" type="presParOf" srcId="{E02A0CB9-57A3-43A2-BCBC-7CE67047F4EC}" destId="{816AA20C-8874-4885-815D-4822F9BB35FF}" srcOrd="1" destOrd="0" presId="urn:microsoft.com/office/officeart/2005/8/layout/list1"/>
    <dgm:cxn modelId="{2069B16A-9550-4DBC-9213-241DA68905F4}" type="presParOf" srcId="{87636D5B-4CDB-49ED-8579-F9294C94B862}" destId="{A82C1BD4-B925-4DCF-8F1C-FCD66F14D372}" srcOrd="5" destOrd="0" presId="urn:microsoft.com/office/officeart/2005/8/layout/list1"/>
    <dgm:cxn modelId="{15679C2C-9EF7-4A00-945B-F6C58246B84C}" type="presParOf" srcId="{87636D5B-4CDB-49ED-8579-F9294C94B862}" destId="{88AB95D0-8942-4207-8CA2-87BE2B1328A5}" srcOrd="6" destOrd="0" presId="urn:microsoft.com/office/officeart/2005/8/layout/list1"/>
    <dgm:cxn modelId="{A4351FA8-C584-43C8-A994-B429093A6D7B}" type="presParOf" srcId="{87636D5B-4CDB-49ED-8579-F9294C94B862}" destId="{E57EFFEF-2A6D-4CDF-B0DC-785752D2A03B}" srcOrd="7" destOrd="0" presId="urn:microsoft.com/office/officeart/2005/8/layout/list1"/>
    <dgm:cxn modelId="{92BA1665-48E9-4AA1-825B-9D34A8620C33}" type="presParOf" srcId="{87636D5B-4CDB-49ED-8579-F9294C94B862}" destId="{CB606700-B17F-4A8E-8AFD-44FD810D7F0B}" srcOrd="8" destOrd="0" presId="urn:microsoft.com/office/officeart/2005/8/layout/list1"/>
    <dgm:cxn modelId="{8D0F842E-B4C7-4C05-ABE9-17CF810F1707}" type="presParOf" srcId="{CB606700-B17F-4A8E-8AFD-44FD810D7F0B}" destId="{3C312BB7-90A8-441A-959F-4D979C725444}" srcOrd="0" destOrd="0" presId="urn:microsoft.com/office/officeart/2005/8/layout/list1"/>
    <dgm:cxn modelId="{30091D52-4913-46F3-A854-C2383B609A91}" type="presParOf" srcId="{CB606700-B17F-4A8E-8AFD-44FD810D7F0B}" destId="{4872FE35-CE0D-4AAC-A6DA-B152725EF59A}" srcOrd="1" destOrd="0" presId="urn:microsoft.com/office/officeart/2005/8/layout/list1"/>
    <dgm:cxn modelId="{79880EA3-48EB-4C5F-9C05-9BC9568F7534}" type="presParOf" srcId="{87636D5B-4CDB-49ED-8579-F9294C94B862}" destId="{B9CAFDD6-36F7-4F30-9641-531D0B7D180B}" srcOrd="9" destOrd="0" presId="urn:microsoft.com/office/officeart/2005/8/layout/list1"/>
    <dgm:cxn modelId="{B7781BB8-C70D-4707-BAF1-6CE89470DEE1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B5F1408A-EB33-4B95-B69F-135D11DB174E}" type="presOf" srcId="{9F9E8D65-6417-4B6A-B628-4F1AC52D1A43}" destId="{A1360D07-74FF-46D7-B699-60A7B9621F90}" srcOrd="1" destOrd="0" presId="urn:microsoft.com/office/officeart/2005/8/layout/list1"/>
    <dgm:cxn modelId="{0C47C54D-CAA1-437F-BBFC-FFB0FF21EA9A}" type="presOf" srcId="{55284091-AD46-4330-8F80-F773BC6161E8}" destId="{4872FE35-CE0D-4AAC-A6DA-B152725EF59A}" srcOrd="1" destOrd="0" presId="urn:microsoft.com/office/officeart/2005/8/layout/list1"/>
    <dgm:cxn modelId="{04060F62-54A3-4BE3-9CDA-9AA7CB6392CE}" type="presOf" srcId="{33199A23-40B6-4A86-B3A7-872DBD71B84A}" destId="{22F7BBAC-408E-489C-BFAA-D03F35EF23D0}" srcOrd="0" destOrd="0" presId="urn:microsoft.com/office/officeart/2005/8/layout/list1"/>
    <dgm:cxn modelId="{D9C97323-F335-4D4F-A2DF-8AF8FF2FA6AB}" type="presOf" srcId="{9F9E8D65-6417-4B6A-B628-4F1AC52D1A43}" destId="{69EFF8BB-D510-4603-9107-FF9D5C7028F9}" srcOrd="0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61A9D3B9-5A84-4856-8879-F5F0DDC2865D}" type="presOf" srcId="{33199A23-40B6-4A86-B3A7-872DBD71B84A}" destId="{816AA20C-8874-4885-815D-4822F9BB35FF}" srcOrd="1" destOrd="0" presId="urn:microsoft.com/office/officeart/2005/8/layout/list1"/>
    <dgm:cxn modelId="{56ABEAA1-4D25-4E8C-858F-CD981A868994}" type="presOf" srcId="{55284091-AD46-4330-8F80-F773BC6161E8}" destId="{3C312BB7-90A8-441A-959F-4D979C725444}" srcOrd="0" destOrd="0" presId="urn:microsoft.com/office/officeart/2005/8/layout/list1"/>
    <dgm:cxn modelId="{2F3792A0-F1D4-410F-ACA9-46ACF98DADD0}" type="presOf" srcId="{06206313-10D9-4F70-B01A-ED2BF8B7FF2B}" destId="{87636D5B-4CDB-49ED-8579-F9294C94B862}" srcOrd="0" destOrd="0" presId="urn:microsoft.com/office/officeart/2005/8/layout/list1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67DE9C42-5851-42D8-9675-7A39178FE0DC}" type="presParOf" srcId="{87636D5B-4CDB-49ED-8579-F9294C94B862}" destId="{5F7619B6-9A79-4B0C-9F34-11276273A823}" srcOrd="0" destOrd="0" presId="urn:microsoft.com/office/officeart/2005/8/layout/list1"/>
    <dgm:cxn modelId="{2334FC5E-9F9B-4CC0-8724-BD78F7C1D240}" type="presParOf" srcId="{5F7619B6-9A79-4B0C-9F34-11276273A823}" destId="{69EFF8BB-D510-4603-9107-FF9D5C7028F9}" srcOrd="0" destOrd="0" presId="urn:microsoft.com/office/officeart/2005/8/layout/list1"/>
    <dgm:cxn modelId="{248FB28E-7645-4518-9367-E928B5F7C66D}" type="presParOf" srcId="{5F7619B6-9A79-4B0C-9F34-11276273A823}" destId="{A1360D07-74FF-46D7-B699-60A7B9621F90}" srcOrd="1" destOrd="0" presId="urn:microsoft.com/office/officeart/2005/8/layout/list1"/>
    <dgm:cxn modelId="{A6719B3C-6910-4EF4-A621-BFAA073E1AE2}" type="presParOf" srcId="{87636D5B-4CDB-49ED-8579-F9294C94B862}" destId="{9682B9F8-F1EA-4C2F-90B1-9135367BE75B}" srcOrd="1" destOrd="0" presId="urn:microsoft.com/office/officeart/2005/8/layout/list1"/>
    <dgm:cxn modelId="{4844FD33-353A-4FE8-A3FA-49996381FBE6}" type="presParOf" srcId="{87636D5B-4CDB-49ED-8579-F9294C94B862}" destId="{B3B23275-B653-402C-8D0E-408A5FE305C4}" srcOrd="2" destOrd="0" presId="urn:microsoft.com/office/officeart/2005/8/layout/list1"/>
    <dgm:cxn modelId="{283C122C-BCDE-4038-B4C8-4192075354D2}" type="presParOf" srcId="{87636D5B-4CDB-49ED-8579-F9294C94B862}" destId="{3871704D-981F-46BA-8FAC-97D1D7C8BA6D}" srcOrd="3" destOrd="0" presId="urn:microsoft.com/office/officeart/2005/8/layout/list1"/>
    <dgm:cxn modelId="{04DB1C38-EA87-4209-A329-A72540298800}" type="presParOf" srcId="{87636D5B-4CDB-49ED-8579-F9294C94B862}" destId="{E02A0CB9-57A3-43A2-BCBC-7CE67047F4EC}" srcOrd="4" destOrd="0" presId="urn:microsoft.com/office/officeart/2005/8/layout/list1"/>
    <dgm:cxn modelId="{B7F3F61C-1C97-463E-ADB5-3C420E6E3D8A}" type="presParOf" srcId="{E02A0CB9-57A3-43A2-BCBC-7CE67047F4EC}" destId="{22F7BBAC-408E-489C-BFAA-D03F35EF23D0}" srcOrd="0" destOrd="0" presId="urn:microsoft.com/office/officeart/2005/8/layout/list1"/>
    <dgm:cxn modelId="{3C168330-CFC8-4757-8B2E-8C9B3DD2322D}" type="presParOf" srcId="{E02A0CB9-57A3-43A2-BCBC-7CE67047F4EC}" destId="{816AA20C-8874-4885-815D-4822F9BB35FF}" srcOrd="1" destOrd="0" presId="urn:microsoft.com/office/officeart/2005/8/layout/list1"/>
    <dgm:cxn modelId="{E3415E87-8214-4C69-97C3-362877F9E5BB}" type="presParOf" srcId="{87636D5B-4CDB-49ED-8579-F9294C94B862}" destId="{A82C1BD4-B925-4DCF-8F1C-FCD66F14D372}" srcOrd="5" destOrd="0" presId="urn:microsoft.com/office/officeart/2005/8/layout/list1"/>
    <dgm:cxn modelId="{69FB5678-EC9B-4DC0-BDBE-72E4C73F3247}" type="presParOf" srcId="{87636D5B-4CDB-49ED-8579-F9294C94B862}" destId="{88AB95D0-8942-4207-8CA2-87BE2B1328A5}" srcOrd="6" destOrd="0" presId="urn:microsoft.com/office/officeart/2005/8/layout/list1"/>
    <dgm:cxn modelId="{936D554D-0131-4BDD-B403-5D1501366A61}" type="presParOf" srcId="{87636D5B-4CDB-49ED-8579-F9294C94B862}" destId="{E57EFFEF-2A6D-4CDF-B0DC-785752D2A03B}" srcOrd="7" destOrd="0" presId="urn:microsoft.com/office/officeart/2005/8/layout/list1"/>
    <dgm:cxn modelId="{3C6F8E2D-D5AA-457F-BF92-9B57E1ABB939}" type="presParOf" srcId="{87636D5B-4CDB-49ED-8579-F9294C94B862}" destId="{CB606700-B17F-4A8E-8AFD-44FD810D7F0B}" srcOrd="8" destOrd="0" presId="urn:microsoft.com/office/officeart/2005/8/layout/list1"/>
    <dgm:cxn modelId="{963AE89F-6D97-4494-B41F-7EA69E7D562A}" type="presParOf" srcId="{CB606700-B17F-4A8E-8AFD-44FD810D7F0B}" destId="{3C312BB7-90A8-441A-959F-4D979C725444}" srcOrd="0" destOrd="0" presId="urn:microsoft.com/office/officeart/2005/8/layout/list1"/>
    <dgm:cxn modelId="{451936B4-4CB0-4033-9C2F-FA7DDA4202D4}" type="presParOf" srcId="{CB606700-B17F-4A8E-8AFD-44FD810D7F0B}" destId="{4872FE35-CE0D-4AAC-A6DA-B152725EF59A}" srcOrd="1" destOrd="0" presId="urn:microsoft.com/office/officeart/2005/8/layout/list1"/>
    <dgm:cxn modelId="{3156B1AB-B674-4D1A-B986-997391AEADEA}" type="presParOf" srcId="{87636D5B-4CDB-49ED-8579-F9294C94B862}" destId="{B9CAFDD6-36F7-4F30-9641-531D0B7D180B}" srcOrd="9" destOrd="0" presId="urn:microsoft.com/office/officeart/2005/8/layout/list1"/>
    <dgm:cxn modelId="{C17CD565-C79A-477F-80E9-20053C2F78B0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06313-10D9-4F70-B01A-ED2BF8B7F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9E8D65-6417-4B6A-B628-4F1AC52D1A43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422871-92D8-4524-A710-A4596B1A77E4}" type="parTrans" cxnId="{F8CA7F5C-2E60-4F81-8193-B6D8698324F7}">
      <dgm:prSet/>
      <dgm:spPr/>
      <dgm:t>
        <a:bodyPr/>
        <a:lstStyle/>
        <a:p>
          <a:endParaRPr lang="en-US"/>
        </a:p>
      </dgm:t>
    </dgm:pt>
    <dgm:pt modelId="{610F5D39-AE49-45EB-AE19-81B45434EE2F}" type="sibTrans" cxnId="{F8CA7F5C-2E60-4F81-8193-B6D8698324F7}">
      <dgm:prSet/>
      <dgm:spPr/>
      <dgm:t>
        <a:bodyPr/>
        <a:lstStyle/>
        <a:p>
          <a:endParaRPr lang="en-US"/>
        </a:p>
      </dgm:t>
    </dgm:pt>
    <dgm:pt modelId="{33199A23-40B6-4A86-B3A7-872DBD71B84A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3293A1-5F32-4CB9-B126-70C89A08E658}" type="parTrans" cxnId="{EB3E34C4-712E-43D8-B504-B1D6F159A7B4}">
      <dgm:prSet/>
      <dgm:spPr/>
      <dgm:t>
        <a:bodyPr/>
        <a:lstStyle/>
        <a:p>
          <a:endParaRPr lang="en-US"/>
        </a:p>
      </dgm:t>
    </dgm:pt>
    <dgm:pt modelId="{43859752-4DCC-4565-BA78-B79E9EBEC977}" type="sibTrans" cxnId="{EB3E34C4-712E-43D8-B504-B1D6F159A7B4}">
      <dgm:prSet/>
      <dgm:spPr/>
      <dgm:t>
        <a:bodyPr/>
        <a:lstStyle/>
        <a:p>
          <a:endParaRPr lang="en-US"/>
        </a:p>
      </dgm:t>
    </dgm:pt>
    <dgm:pt modelId="{55284091-AD46-4330-8F80-F773BC6161E8}">
      <dgm:prSet phldrT="[Text]" custT="1"/>
      <dgm:spPr/>
      <dgm:t>
        <a:bodyPr/>
        <a:lstStyle/>
        <a:p>
          <a:r>
            <a:rPr lang="en-US" sz="14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5C0B8A-A37E-46EC-A64C-9C934D3C2452}" type="parTrans" cxnId="{EF176A3E-7068-4EAA-82E9-011E3D5D969E}">
      <dgm:prSet/>
      <dgm:spPr/>
      <dgm:t>
        <a:bodyPr/>
        <a:lstStyle/>
        <a:p>
          <a:endParaRPr lang="en-US"/>
        </a:p>
      </dgm:t>
    </dgm:pt>
    <dgm:pt modelId="{2AE16B6F-971A-4125-930C-5E8EE2983079}" type="sibTrans" cxnId="{EF176A3E-7068-4EAA-82E9-011E3D5D969E}">
      <dgm:prSet/>
      <dgm:spPr/>
      <dgm:t>
        <a:bodyPr/>
        <a:lstStyle/>
        <a:p>
          <a:endParaRPr lang="en-US"/>
        </a:p>
      </dgm:t>
    </dgm:pt>
    <dgm:pt modelId="{87636D5B-4CDB-49ED-8579-F9294C94B862}" type="pres">
      <dgm:prSet presAssocID="{06206313-10D9-4F70-B01A-ED2BF8B7FF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619B6-9A79-4B0C-9F34-11276273A823}" type="pres">
      <dgm:prSet presAssocID="{9F9E8D65-6417-4B6A-B628-4F1AC52D1A43}" presName="parentLin" presStyleCnt="0"/>
      <dgm:spPr/>
    </dgm:pt>
    <dgm:pt modelId="{69EFF8BB-D510-4603-9107-FF9D5C7028F9}" type="pres">
      <dgm:prSet presAssocID="{9F9E8D65-6417-4B6A-B628-4F1AC52D1A4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1360D07-74FF-46D7-B699-60A7B9621F90}" type="pres">
      <dgm:prSet presAssocID="{9F9E8D65-6417-4B6A-B628-4F1AC52D1A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B9F8-F1EA-4C2F-90B1-9135367BE75B}" type="pres">
      <dgm:prSet presAssocID="{9F9E8D65-6417-4B6A-B628-4F1AC52D1A43}" presName="negativeSpace" presStyleCnt="0"/>
      <dgm:spPr/>
    </dgm:pt>
    <dgm:pt modelId="{B3B23275-B653-402C-8D0E-408A5FE305C4}" type="pres">
      <dgm:prSet presAssocID="{9F9E8D65-6417-4B6A-B628-4F1AC52D1A43}" presName="childText" presStyleLbl="conFgAcc1" presStyleIdx="0" presStyleCnt="3" custLinFactNeighborY="-46068">
        <dgm:presLayoutVars>
          <dgm:bulletEnabled val="1"/>
        </dgm:presLayoutVars>
      </dgm:prSet>
      <dgm:spPr/>
    </dgm:pt>
    <dgm:pt modelId="{3871704D-981F-46BA-8FAC-97D1D7C8BA6D}" type="pres">
      <dgm:prSet presAssocID="{610F5D39-AE49-45EB-AE19-81B45434EE2F}" presName="spaceBetweenRectangles" presStyleCnt="0"/>
      <dgm:spPr/>
    </dgm:pt>
    <dgm:pt modelId="{E02A0CB9-57A3-43A2-BCBC-7CE67047F4EC}" type="pres">
      <dgm:prSet presAssocID="{33199A23-40B6-4A86-B3A7-872DBD71B84A}" presName="parentLin" presStyleCnt="0"/>
      <dgm:spPr/>
    </dgm:pt>
    <dgm:pt modelId="{22F7BBAC-408E-489C-BFAA-D03F35EF23D0}" type="pres">
      <dgm:prSet presAssocID="{33199A23-40B6-4A86-B3A7-872DBD71B84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6AA20C-8874-4885-815D-4822F9BB35FF}" type="pres">
      <dgm:prSet presAssocID="{33199A23-40B6-4A86-B3A7-872DBD71B8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1BD4-B925-4DCF-8F1C-FCD66F14D372}" type="pres">
      <dgm:prSet presAssocID="{33199A23-40B6-4A86-B3A7-872DBD71B84A}" presName="negativeSpace" presStyleCnt="0"/>
      <dgm:spPr/>
    </dgm:pt>
    <dgm:pt modelId="{88AB95D0-8942-4207-8CA2-87BE2B1328A5}" type="pres">
      <dgm:prSet presAssocID="{33199A23-40B6-4A86-B3A7-872DBD71B84A}" presName="childText" presStyleLbl="conFgAcc1" presStyleIdx="1" presStyleCnt="3">
        <dgm:presLayoutVars>
          <dgm:bulletEnabled val="1"/>
        </dgm:presLayoutVars>
      </dgm:prSet>
      <dgm:spPr/>
    </dgm:pt>
    <dgm:pt modelId="{E57EFFEF-2A6D-4CDF-B0DC-785752D2A03B}" type="pres">
      <dgm:prSet presAssocID="{43859752-4DCC-4565-BA78-B79E9EBEC977}" presName="spaceBetweenRectangles" presStyleCnt="0"/>
      <dgm:spPr/>
    </dgm:pt>
    <dgm:pt modelId="{CB606700-B17F-4A8E-8AFD-44FD810D7F0B}" type="pres">
      <dgm:prSet presAssocID="{55284091-AD46-4330-8F80-F773BC6161E8}" presName="parentLin" presStyleCnt="0"/>
      <dgm:spPr/>
    </dgm:pt>
    <dgm:pt modelId="{3C312BB7-90A8-441A-959F-4D979C725444}" type="pres">
      <dgm:prSet presAssocID="{55284091-AD46-4330-8F80-F773BC6161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72FE35-CE0D-4AAC-A6DA-B152725EF59A}" type="pres">
      <dgm:prSet presAssocID="{55284091-AD46-4330-8F80-F773BC616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AFDD6-36F7-4F30-9641-531D0B7D180B}" type="pres">
      <dgm:prSet presAssocID="{55284091-AD46-4330-8F80-F773BC6161E8}" presName="negativeSpace" presStyleCnt="0"/>
      <dgm:spPr/>
    </dgm:pt>
    <dgm:pt modelId="{608185DB-91A4-44B6-87E7-B7846D7EA184}" type="pres">
      <dgm:prSet presAssocID="{55284091-AD46-4330-8F80-F773BC6161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BDE734-0DF1-4E87-BC2E-B38ECD5EB64F}" type="presOf" srcId="{33199A23-40B6-4A86-B3A7-872DBD71B84A}" destId="{816AA20C-8874-4885-815D-4822F9BB35FF}" srcOrd="1" destOrd="0" presId="urn:microsoft.com/office/officeart/2005/8/layout/list1"/>
    <dgm:cxn modelId="{EB3E34C4-712E-43D8-B504-B1D6F159A7B4}" srcId="{06206313-10D9-4F70-B01A-ED2BF8B7FF2B}" destId="{33199A23-40B6-4A86-B3A7-872DBD71B84A}" srcOrd="1" destOrd="0" parTransId="{FB3293A1-5F32-4CB9-B126-70C89A08E658}" sibTransId="{43859752-4DCC-4565-BA78-B79E9EBEC977}"/>
    <dgm:cxn modelId="{EF176A3E-7068-4EAA-82E9-011E3D5D969E}" srcId="{06206313-10D9-4F70-B01A-ED2BF8B7FF2B}" destId="{55284091-AD46-4330-8F80-F773BC6161E8}" srcOrd="2" destOrd="0" parTransId="{275C0B8A-A37E-46EC-A64C-9C934D3C2452}" sibTransId="{2AE16B6F-971A-4125-930C-5E8EE2983079}"/>
    <dgm:cxn modelId="{7FD9269E-C572-4D90-B0DD-F188085293C8}" type="presOf" srcId="{55284091-AD46-4330-8F80-F773BC6161E8}" destId="{3C312BB7-90A8-441A-959F-4D979C725444}" srcOrd="0" destOrd="0" presId="urn:microsoft.com/office/officeart/2005/8/layout/list1"/>
    <dgm:cxn modelId="{6637E0FE-02FC-484E-B9AF-DC8274D8C461}" type="presOf" srcId="{33199A23-40B6-4A86-B3A7-872DBD71B84A}" destId="{22F7BBAC-408E-489C-BFAA-D03F35EF23D0}" srcOrd="0" destOrd="0" presId="urn:microsoft.com/office/officeart/2005/8/layout/list1"/>
    <dgm:cxn modelId="{678564DF-E08F-4E5D-9B9F-3413EA44A18D}" type="presOf" srcId="{9F9E8D65-6417-4B6A-B628-4F1AC52D1A43}" destId="{69EFF8BB-D510-4603-9107-FF9D5C7028F9}" srcOrd="0" destOrd="0" presId="urn:microsoft.com/office/officeart/2005/8/layout/list1"/>
    <dgm:cxn modelId="{F8CA7F5C-2E60-4F81-8193-B6D8698324F7}" srcId="{06206313-10D9-4F70-B01A-ED2BF8B7FF2B}" destId="{9F9E8D65-6417-4B6A-B628-4F1AC52D1A43}" srcOrd="0" destOrd="0" parTransId="{2B422871-92D8-4524-A710-A4596B1A77E4}" sibTransId="{610F5D39-AE49-45EB-AE19-81B45434EE2F}"/>
    <dgm:cxn modelId="{EEDB3E75-E800-4FBE-8B5F-F96A5E34ED9A}" type="presOf" srcId="{9F9E8D65-6417-4B6A-B628-4F1AC52D1A43}" destId="{A1360D07-74FF-46D7-B699-60A7B9621F90}" srcOrd="1" destOrd="0" presId="urn:microsoft.com/office/officeart/2005/8/layout/list1"/>
    <dgm:cxn modelId="{28CEB41A-5CAD-4A2E-92BA-4703FD506F75}" type="presOf" srcId="{55284091-AD46-4330-8F80-F773BC6161E8}" destId="{4872FE35-CE0D-4AAC-A6DA-B152725EF59A}" srcOrd="1" destOrd="0" presId="urn:microsoft.com/office/officeart/2005/8/layout/list1"/>
    <dgm:cxn modelId="{7DCDB039-7225-4826-BC86-2AD7293DB8C8}" type="presOf" srcId="{06206313-10D9-4F70-B01A-ED2BF8B7FF2B}" destId="{87636D5B-4CDB-49ED-8579-F9294C94B862}" srcOrd="0" destOrd="0" presId="urn:microsoft.com/office/officeart/2005/8/layout/list1"/>
    <dgm:cxn modelId="{9DE34871-C88B-4E1F-ABD5-53F6173B28E1}" type="presParOf" srcId="{87636D5B-4CDB-49ED-8579-F9294C94B862}" destId="{5F7619B6-9A79-4B0C-9F34-11276273A823}" srcOrd="0" destOrd="0" presId="urn:microsoft.com/office/officeart/2005/8/layout/list1"/>
    <dgm:cxn modelId="{184DECA7-BFE8-42E6-B07E-3E2CCFCFD7DA}" type="presParOf" srcId="{5F7619B6-9A79-4B0C-9F34-11276273A823}" destId="{69EFF8BB-D510-4603-9107-FF9D5C7028F9}" srcOrd="0" destOrd="0" presId="urn:microsoft.com/office/officeart/2005/8/layout/list1"/>
    <dgm:cxn modelId="{5C0074B2-2FBD-43F0-B9C5-0D919C860568}" type="presParOf" srcId="{5F7619B6-9A79-4B0C-9F34-11276273A823}" destId="{A1360D07-74FF-46D7-B699-60A7B9621F90}" srcOrd="1" destOrd="0" presId="urn:microsoft.com/office/officeart/2005/8/layout/list1"/>
    <dgm:cxn modelId="{499C6C14-52FB-4D02-904B-B16EBCDA7E67}" type="presParOf" srcId="{87636D5B-4CDB-49ED-8579-F9294C94B862}" destId="{9682B9F8-F1EA-4C2F-90B1-9135367BE75B}" srcOrd="1" destOrd="0" presId="urn:microsoft.com/office/officeart/2005/8/layout/list1"/>
    <dgm:cxn modelId="{41243CC2-DC5D-4C83-A401-859A1D9CFE82}" type="presParOf" srcId="{87636D5B-4CDB-49ED-8579-F9294C94B862}" destId="{B3B23275-B653-402C-8D0E-408A5FE305C4}" srcOrd="2" destOrd="0" presId="urn:microsoft.com/office/officeart/2005/8/layout/list1"/>
    <dgm:cxn modelId="{1D44F8E7-133D-4E8A-B4A3-6A7B5FC62F8E}" type="presParOf" srcId="{87636D5B-4CDB-49ED-8579-F9294C94B862}" destId="{3871704D-981F-46BA-8FAC-97D1D7C8BA6D}" srcOrd="3" destOrd="0" presId="urn:microsoft.com/office/officeart/2005/8/layout/list1"/>
    <dgm:cxn modelId="{763867F4-2F84-4BDA-848F-3FE9FCB19DFA}" type="presParOf" srcId="{87636D5B-4CDB-49ED-8579-F9294C94B862}" destId="{E02A0CB9-57A3-43A2-BCBC-7CE67047F4EC}" srcOrd="4" destOrd="0" presId="urn:microsoft.com/office/officeart/2005/8/layout/list1"/>
    <dgm:cxn modelId="{7485371C-E117-4A87-A9F9-E8B52B235CB6}" type="presParOf" srcId="{E02A0CB9-57A3-43A2-BCBC-7CE67047F4EC}" destId="{22F7BBAC-408E-489C-BFAA-D03F35EF23D0}" srcOrd="0" destOrd="0" presId="urn:microsoft.com/office/officeart/2005/8/layout/list1"/>
    <dgm:cxn modelId="{7491BF0A-9A38-4791-9BC3-8F8829BC56FC}" type="presParOf" srcId="{E02A0CB9-57A3-43A2-BCBC-7CE67047F4EC}" destId="{816AA20C-8874-4885-815D-4822F9BB35FF}" srcOrd="1" destOrd="0" presId="urn:microsoft.com/office/officeart/2005/8/layout/list1"/>
    <dgm:cxn modelId="{091BA0D6-CF74-4F4A-999F-8CE0F885CA48}" type="presParOf" srcId="{87636D5B-4CDB-49ED-8579-F9294C94B862}" destId="{A82C1BD4-B925-4DCF-8F1C-FCD66F14D372}" srcOrd="5" destOrd="0" presId="urn:microsoft.com/office/officeart/2005/8/layout/list1"/>
    <dgm:cxn modelId="{90083F20-6E5D-4132-8902-46F26687F562}" type="presParOf" srcId="{87636D5B-4CDB-49ED-8579-F9294C94B862}" destId="{88AB95D0-8942-4207-8CA2-87BE2B1328A5}" srcOrd="6" destOrd="0" presId="urn:microsoft.com/office/officeart/2005/8/layout/list1"/>
    <dgm:cxn modelId="{82E6546C-63F3-489F-B87F-95CA44870E67}" type="presParOf" srcId="{87636D5B-4CDB-49ED-8579-F9294C94B862}" destId="{E57EFFEF-2A6D-4CDF-B0DC-785752D2A03B}" srcOrd="7" destOrd="0" presId="urn:microsoft.com/office/officeart/2005/8/layout/list1"/>
    <dgm:cxn modelId="{DE35B030-8008-4B9B-AA5D-CA2C7BCC8320}" type="presParOf" srcId="{87636D5B-4CDB-49ED-8579-F9294C94B862}" destId="{CB606700-B17F-4A8E-8AFD-44FD810D7F0B}" srcOrd="8" destOrd="0" presId="urn:microsoft.com/office/officeart/2005/8/layout/list1"/>
    <dgm:cxn modelId="{6737F8D6-CA1B-4B08-AC79-C40940DF6AC4}" type="presParOf" srcId="{CB606700-B17F-4A8E-8AFD-44FD810D7F0B}" destId="{3C312BB7-90A8-441A-959F-4D979C725444}" srcOrd="0" destOrd="0" presId="urn:microsoft.com/office/officeart/2005/8/layout/list1"/>
    <dgm:cxn modelId="{9B164F76-FAB8-459A-B857-C2008776BE94}" type="presParOf" srcId="{CB606700-B17F-4A8E-8AFD-44FD810D7F0B}" destId="{4872FE35-CE0D-4AAC-A6DA-B152725EF59A}" srcOrd="1" destOrd="0" presId="urn:microsoft.com/office/officeart/2005/8/layout/list1"/>
    <dgm:cxn modelId="{A76FFE31-5DBC-4A9F-AB90-B317296853E6}" type="presParOf" srcId="{87636D5B-4CDB-49ED-8579-F9294C94B862}" destId="{B9CAFDD6-36F7-4F30-9641-531D0B7D180B}" srcOrd="9" destOrd="0" presId="urn:microsoft.com/office/officeart/2005/8/layout/list1"/>
    <dgm:cxn modelId="{97BA15E5-AC97-4F53-8FA8-61F6E120288F}" type="presParOf" srcId="{87636D5B-4CDB-49ED-8579-F9294C94B862}" destId="{608185DB-91A4-44B6-87E7-B7846D7EA1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23275-B653-402C-8D0E-408A5FE305C4}">
      <dsp:nvSpPr>
        <dsp:cNvPr id="0" name=""/>
        <dsp:cNvSpPr/>
      </dsp:nvSpPr>
      <dsp:spPr>
        <a:xfrm>
          <a:off x="0" y="111126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60D07-74FF-46D7-B699-60A7B9621F90}">
      <dsp:nvSpPr>
        <dsp:cNvPr id="0" name=""/>
        <dsp:cNvSpPr/>
      </dsp:nvSpPr>
      <dsp:spPr>
        <a:xfrm>
          <a:off x="152400" y="2521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আব্দুল্লাহ আত তারিক 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306"/>
        <a:ext cx="2113426" cy="186466"/>
      </dsp:txXfrm>
    </dsp:sp>
    <dsp:sp modelId="{88AB95D0-8942-4207-8CA2-87BE2B1328A5}">
      <dsp:nvSpPr>
        <dsp:cNvPr id="0" name=""/>
        <dsp:cNvSpPr/>
      </dsp:nvSpPr>
      <dsp:spPr>
        <a:xfrm>
          <a:off x="0" y="44606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AA20C-8874-4885-815D-4822F9BB35FF}">
      <dsp:nvSpPr>
        <dsp:cNvPr id="0" name=""/>
        <dsp:cNvSpPr/>
      </dsp:nvSpPr>
      <dsp:spPr>
        <a:xfrm>
          <a:off x="152400" y="342739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জেলা </a:t>
          </a:r>
          <a:r>
            <a:rPr lang="en-US" sz="1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অ্যাম্বাসেডর,মাগুরা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352826"/>
        <a:ext cx="2113426" cy="186466"/>
      </dsp:txXfrm>
    </dsp:sp>
    <dsp:sp modelId="{608185DB-91A4-44B6-87E7-B7846D7EA184}">
      <dsp:nvSpPr>
        <dsp:cNvPr id="0" name=""/>
        <dsp:cNvSpPr/>
      </dsp:nvSpPr>
      <dsp:spPr>
        <a:xfrm>
          <a:off x="0" y="763580"/>
          <a:ext cx="30480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2FE35-CE0D-4AAC-A6DA-B152725EF59A}">
      <dsp:nvSpPr>
        <dsp:cNvPr id="0" name=""/>
        <dsp:cNvSpPr/>
      </dsp:nvSpPr>
      <dsp:spPr>
        <a:xfrm>
          <a:off x="152400" y="660260"/>
          <a:ext cx="2133600" cy="20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" tIns="0" rIns="806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০১৭১১-২৬৫২৩১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2487" y="670347"/>
        <a:ext cx="2113426" cy="18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E2FD8-093C-4590-A4F5-EAEDE964B13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A5220-452A-4B56-991B-F7595A2DE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79011-DA67-4F1C-8E51-FFCC6A35C895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CA65-ACAF-48D6-8438-95203AFE14D3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C4A8-2562-4627-88EB-DFCD86B0B36D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F322-B97C-4FE5-AA14-19AB405AF145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B98A-946F-43D7-A02D-84215BE37716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5C67-BDE7-4DA6-867B-84E97DA8C6C7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9FC0-E255-438D-86A7-87EFADAEB1D5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03C3-06A1-4731-A96E-A4A104CC9A7B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A11D-3A47-44AA-B8EB-F7DEB1F1A7E7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A82C-C765-4ED1-975E-0CE940993E39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A118-72BB-466B-8CA7-F0BDB98202A9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75A4-85D7-4571-811A-B2A218A53708}" type="datetime1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microsoft.com/office/2007/relationships/diagramDrawing" Target="../diagrams/drawing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diagramColors" Target="../diagrams/colors9.xml"/><Relationship Id="rId5" Type="http://schemas.openxmlformats.org/officeDocument/2006/relationships/image" Target="../media/image28.jpeg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27.jpeg"/><Relationship Id="rId9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image" Target="../media/image26.jpeg"/><Relationship Id="rId7" Type="http://schemas.openxmlformats.org/officeDocument/2006/relationships/image" Target="../media/image32.png"/><Relationship Id="rId12" Type="http://schemas.microsoft.com/office/2007/relationships/diagramDrawing" Target="../diagrams/drawing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diagramColors" Target="../diagrams/colors10.xml"/><Relationship Id="rId5" Type="http://schemas.openxmlformats.org/officeDocument/2006/relationships/image" Target="../media/image28.jpeg"/><Relationship Id="rId10" Type="http://schemas.openxmlformats.org/officeDocument/2006/relationships/diagramQuickStyle" Target="../diagrams/quickStyle10.xml"/><Relationship Id="rId4" Type="http://schemas.openxmlformats.org/officeDocument/2006/relationships/image" Target="../media/image27.jpeg"/><Relationship Id="rId9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image" Target="../media/image34.jpeg"/><Relationship Id="rId7" Type="http://schemas.openxmlformats.org/officeDocument/2006/relationships/diagramData" Target="../diagrams/data1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microsoft.com/office/2007/relationships/diagramDrawing" Target="../diagrams/drawing12.xml"/><Relationship Id="rId5" Type="http://schemas.openxmlformats.org/officeDocument/2006/relationships/image" Target="../media/image36.jpe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35.jpeg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image" Target="../media/image39.jpeg"/><Relationship Id="rId7" Type="http://schemas.openxmlformats.org/officeDocument/2006/relationships/diagramData" Target="../diagrams/data1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microsoft.com/office/2007/relationships/diagramDrawing" Target="../diagrams/drawing13.xml"/><Relationship Id="rId5" Type="http://schemas.openxmlformats.org/officeDocument/2006/relationships/image" Target="../media/image40.jpeg"/><Relationship Id="rId10" Type="http://schemas.openxmlformats.org/officeDocument/2006/relationships/diagramColors" Target="../diagrams/colors13.xml"/><Relationship Id="rId4" Type="http://schemas.openxmlformats.org/officeDocument/2006/relationships/image" Target="../media/image25.jpeg"/><Relationship Id="rId9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45.jp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47.gif"/><Relationship Id="rId7" Type="http://schemas.openxmlformats.org/officeDocument/2006/relationships/diagramColors" Target="../diagrams/colors17.xm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50.jpg"/><Relationship Id="rId7" Type="http://schemas.openxmlformats.org/officeDocument/2006/relationships/diagramColors" Target="../diagrams/colors19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2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1.jpe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10.jpeg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diagramDrawing" Target="../diagrams/drawing7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diagramColors" Target="../diagrams/colors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19.jpeg"/><Relationship Id="rId10" Type="http://schemas.openxmlformats.org/officeDocument/2006/relationships/diagramLayout" Target="../diagrams/layout7.xml"/><Relationship Id="rId4" Type="http://schemas.openxmlformats.org/officeDocument/2006/relationships/image" Target="../media/image18.jpeg"/><Relationship Id="rId9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microsoft.com/office/2007/relationships/diagramDrawing" Target="../diagrams/drawing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diagramColors" Target="../diagrams/colors8.xml"/><Relationship Id="rId5" Type="http://schemas.openxmlformats.org/officeDocument/2006/relationships/image" Target="../media/image26.jpe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25.jpeg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E:\image\flower-border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1798290"/>
            <a:ext cx="63246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32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e-christmas-clip-art-borders-frames-1056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59204" y="381000"/>
            <a:ext cx="2209800" cy="2133600"/>
          </a:xfrm>
          <a:prstGeom prst="roundRect">
            <a:avLst>
              <a:gd name="adj" fmla="val 1413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4800" b="1" dirty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ঝুম পাহাড়</a:t>
            </a:r>
            <a:endParaRPr lang="en-US" sz="4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9204" y="3048000"/>
            <a:ext cx="2209800" cy="2255320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ফটিক জল</a:t>
            </a:r>
            <a:endParaRPr lang="en-US" sz="4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42247" y="381000"/>
            <a:ext cx="3298371" cy="2133599"/>
          </a:xfrm>
          <a:prstGeom prst="roundRect">
            <a:avLst>
              <a:gd name="adj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নির্জন পাহাড়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10200" y="3048000"/>
            <a:ext cx="3255818" cy="2255320"/>
          </a:xfrm>
          <a:prstGeom prst="roundRect">
            <a:avLst>
              <a:gd name="adj" fmla="val 0"/>
            </a:avLst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চাতক পাখি ডাকলে ফটিক জল এর মত শোনা যায় </a:t>
            </a:r>
            <a:endParaRPr lang="en-US" sz="40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AutoShape 2" descr="data:image/jpeg;base64,/9j/4AAQSkZJRgABAQAAAQABAAD/2wCEAAkGBxMTEhUTExMWFRUWGBkZFxgYGBsZHhofGhsYGhgdHR4ZHyggHxolHRkaIjEiJSkrLi4uHR8zODMtNygtLisBCgoKDg0OGhAQGy0lHx0tLS0tLS0tLS0tLS0tLS0tLS0tLS0tLS0tLS0tLS0tLS0tLS0tLS0tLS0tLS0tNy0rK//AABEIAMkA+wMBIgACEQEDEQH/xAAcAAADAAMBAQEAAAAAAAAAAAADBAUBAgYABwj/xABCEAABAgQEBAMGAwgABQQDAAABAhEAAyExBBJBUQUiYXETgZEGMqGxwfAU0eEVIzNCUmJy8QcWJIKSo8LS4jRkg//EABkBAAMBAQEAAAAAAAAAAAAAAAABAgMEBf/EACMRAAICAgMAAgIDAAAAAAAAAAABAhEhMQMSQSJREzIEYXH/2gAMAwEAAhEDEQA/AOVCFJrUNX4w1ikKVlWmr0/3uIPNar0cA/IsI2w0kJ93Trp/uLhLCKSJfCsSqRMCkKUhQ1B2/wBWihxvFeMozSjKspCRlACSX95QO47QZOAlzn8Qga0u4v5RgYNCACDnYuCQQ3+oh8jTwZtZO09iPbzJh0yp6D+7cBT1yiz9q+Qj6OjikkhJExJC2ylwxezdY/PuLSoFRFlEk1P3WM8L4vMlTEJmpCkZ0qqaCocpL0P1gWdis/Roj0TeB8XlYmXnlKKgDlJI1ADxSgLPR6PR6AD0ej0egA9HoDip2RJVlKm0F4j+z/FZs9czMEhCSwH8wOvlDp1YF0xOThGKyXURVJUabgU7RviOLS0lSc3MkO28c7iPbLl5UAKtUuOrQroTaRd4rMlZB4xFKsDt9I4vjHtQpSckvklgEHZWwBiBxHHLX7ynF6vCzhSaMa6C3aIlyeLRlKdmgkoVmUo7Ue3rqYDIlJSSUk7V0+zBsRJNEgX8/U7xrg+Fq1dtS31NhEdsEoKmWmlXb7c/GNZyVFNsiRq1hv6PB501MsKYZiKsK7XjTC4NUxLziAg+7Lv6mIim8jUWweGSVHKCo/3Crhv6opYLhyUipNfX12gi5olhKUpATYtRtjCWJxixXMlIuml2dxWHRSiMTcfLSoy2alerwJWNl5S6gHNn8o53ik7JMSpKgXLufXTTvBsNxBDJKsoVmOlCHFGe9B6wUyhb2hmLKszGh5Ui7bmFsEomUXSSokFROjUbYUf7MVcfJ8QlaUkMPnSAY3FiXLCGYKcmlx1eEtaERxKKlJLA5GcsWfyvc06RP4xMS4CQ+41ZqjuxJrFPHzZqJSeUFSldTld2LJv2iRx5KUpspzdgCQxDhXevyhJXKwWzfAY5ADJSkMGqHNXJJ8onqQ5ez1tv8u0L8JlKUoBNQ7r0oKmun1g8ziqwSyEt1D/SNUuo6ovYfiZUqtK0L6R03iBSAcxUa1FLEijmto5AcNVVYFGdIH06QbBY3ww5ft+hjeltGllqVnLKcs5BJAtcP8fjAFKUkklVDYa7Bmj34xJFAE2JZ/r0gMufRxXmdiNLgvEt2S3Y5i0tLcE/92r6HrEybiKMAG1FfrA14skl1P8A2i3a0ZpMSFCjvbvEWSzqvYn2kmSiUy1hmchRYEgEC9zH2jgXEfHkiYzO49NY/PUlKSQp+Zmuz/rH03/hv7RhKFS5xSlCSMswlgSaBJ69ekUpJ4HFn0iPRhKnhPH4ooKWAILu5rDSsobzh2cPAcZjESk5pigkOznrHNKEmVivEXOZKjkSkuWUalybJpSA+3XFpCsIQFBSlEZANwa9qAjziqyJs7BCwoAguDUERD4jxaRhMxZ1KLsm5LD8o4VPt3iUoTLSlKQEs4DnYG/SIE+RMnkOslnf1iW6Jc/od4jxxa5illRClDQbU+URfxSgvMp9/pFSXhADzXfdy1vUwPiMsFwAMrgF730hRRKi2Ek4IzTmra1hFPDYZKaPpoPzifh8SXXoAGHQMAI1M485elG8h+sKXGkV0SH50xDkJTmV8APl6RpnU/PmISKVYE9ANO8JYcszsCfWCYifTcnT5RLjWgeAiMNUF2SH5RYnc7wdJANdT8tok4OYpSTnKfJxQ9+0MA1etAO1XtDcaQ6pC3HFTAnMiZrUdqU3iTxbGqmBAbLykk2EHxhOcKUkhnAZiLhx6F434lOQnKyUqBcH0qOlx6QorAkiHIC1ADR2JPyrDODw8pJ5iSTYaA39LQKXiimi1AoJZq6jKTGJCDci3RrE3iqKLOC4mMxY8ovQ/d4TXiQuapawFipD1A19B1hMTigMkFia+fUxtN4ZO5f5UKqptA7m+wiZRZNA+KqWlXMojlrelCSC1mDU6mFcRhwUygFJdipRqBVmrdwKM2kVJ9Ss0dJBTt1sXNz6RPCz4ZzEEgghIIufiadYjwnw5vFzsudKMwQojMElnY0ffWNlcRVoWFGr0jfF4bOrVPk+9vvWBjhCjV/Ut8IuLTRZ0vC5ygsozBQy2Na6N5fOK0/DBYILObkD7tE/DTUpGclBIZqB61LnXbWKE7G0pR6gWduutTCzYiYqQQKgEJ1c1bp1NI2mTCr92oBJPMxcdz1eDjGEnKoB7sKA7Hq0emq8QhQSaCvlcJHbSNLHaJkzDnm6GjdKkwHC8QShwp6mv2I34gChRoUl9YmTQ5Bd3gA6GYrMyUUIrWj00jWTizmSlRyuak1pvWNOH4rMpKCoBZoH62c+sMYiUSMpFUlj5av9Y0r0dWrO/wD+GntmszfAmrzSyg5NWKasG3D+kdh7RY2YJRVkCZgchifdZi9r7R8MkoUhYmJNe5G1e5jo53HZ88AzVqIate8FrwlywUeMcZVNylRZab5RRmFut+kITcQVIawF9B27xOBzqocoFIZXKmOwUyGro7xMssimzSZjAArLpoA4H2Ya4VxFXhrpV6qgP4ZABJAY/H7rGqay1FI1+EFLQ0sjKMSp3zUtT4/CNps6gVWpb6RHmzspSBTU+h/ONkzF8uYEjM/xH5RvSNytg0Mk1vXtUwObP5FKGm+4pGVT0hJq9KjXURLw7qSrKCQqgJ+66Rgvk22Z7Gk4s8ps47wzNxdAXc9R9InoGUNQlhR7fGNvFABfWl4qXVsbaboeUpjlAzOHHVozKnKFSa7baD/UaCaRlICiUoCXA7kl9LwpMKnZViWT08+5MRKUdClJHuLYpYJSAhzUVqN3bp84kqmAfzFViXguMmBOb3VGrgAnWgfyiPiluSbU+PaIixIvzMQAoDKjKn+Y3cg23tHp/GQk8oe/n1rCCM60BSQHs1B8OvrARhJzEHlNS590HrFlHR8N4tLUoksSAKFi3ZrxsvHeIC9Hux9Y46VhpqFpJU5LsQHSCbh9o6PKAlyGYPQuH1/1Ey+iW2RPaPiC0HIFcqnftoAdoVwmPVllioCrlhU+6W1Jt6dYPx2X4hSqpSQAWBe+g3jEvCplC5KxVKXs7NTQ7+UTeMgtGipmQUZwWc2evq1fOIi5iiXEu/WLkxxJK1ZQsqYdBcnbekSl4hRJIFH0S4gWALKksHJejM9N4KMQVkEWtWn1hCbOSeYOKvdmEafjyaC4F9Yd4wMbXOU5Dkl3u/l2guDxigBmUQHppEjCYqaHy1Jd3+MNiaAnmAcWLdKwv9Ao4/PMCFJ52JzC5A+opElN6aH1h/DYz+g7j7EDnSApZNEg2t5sBYdIuLAdRJzhBYZgxS16dbQ0qfmS5PM9XYF/KvrEw4koZJZgA3pS3aCJnF3ISoK1A5m9dIYrDhZb6xWS5QnIgkHrZvpHO5WPOo5asRrX4RYwWMpRwmFL7QpIbTgTYnKNy13jefNylnOUa1PXTtE+ZMUakUG2m14Fg5KySSVMDR7eUNJ7bJKudKuVKVFWj0FdaRr+LElISQ5N3NKP6xrKkOaHKo3UdH7biCeHLBYqK2YKJDVJo5OjRnf2IX/FpDKOWts1dvJrCMyMT4qwgLIDXuKd4cxkpBNUvpQuALUa14LNwQCGlBCTq1abEnzoIffGR5YNeAZbFR5gwbyp9XjTHLSAlAIS1f8AbXgowqkgFlqIFNh3LRPn8MmrU6sxc0A0GpUYUbbBRYXD8MzAq5sxLHT0ewgh4PMUtOQBmZybN849hkLcgqA5mqST0hybLWipUFF7FmL0ar09ITbHQ7LkFJHOC6dat1/SJHH1pCQkLq/8rh2HkwePTp6shUpQc0oNbADpErDh5n70ZklxXb6RnHjf7MVCEzFsMrADdw53jfDYXOp8rJDFyXtdt4pY+fhJazyZiU2FtGq9LWERvxYLCw12qXL/AHpG0Xg0Wipi8WkEoSpzWrCj0BHYPE6fMdOUKUokhnLtftv8Y9KwSlzEgfzAtSlHP0jysEoKJazEGKsoJh2Szk0J8ifpG8osVgFRBop1GlRozRr4jorcF+n3aA5WSClDkF236tCsgZxyyiWPDBJAYUsLuNSNadI5/AYJS1+KtZCQali/YA/YjopWbIpRUAs0bYbVqS3yiMZjUt7xPxt37RKBAOJzUk5U1a+gY0F4HJny0pAKwCNMpLa3ywviMMfeUCFKLprRtj1inhsDNUkHOlL2DWGmm0UolIXxKFpLLBftQjVjGZyEpSSQ+aji+8NYqapLozkgM1jUgvU6Qszt0Let4hukSUcHgkGWlYPMxIavrHsY5IziwYlvNz1hqTLSEgOwDW0aGVFLMz13Z4x75Jsnp4W8xPMEOCQTQfCDrweGJy+Ic6QdL7b07xjHBWbMwKSCGToRX0iEMZMKmQPNql9HjWPyyVsJPGRwQQQfWsHwyk+8KdIKjinioKFNavcWL94UwsvMzDWN08ZAfVOSsFJ5XLO3zEYwRUgsbvvGkxDaBhu9YcwEoK5qJPd3HSBvADicR/KPkPt4ak4QkDKGGlRcm/6RLmS8qg1Um1x84tplBSQSbAloSQUmew2BmBSmZRTsWY13oTWFBw9Wfndydz5n0h+bmKAlzUtSjmp+ghSXPKcov1vs8VGJSiUAmWhs70BoCo0TWNk8XAy/u1hNhTKK67xM4ip3AG1fIvFnATR+HS4cGWwOxBLH1b0hfjTWQUbMrxgXYtUDvYUjSS6XKlMCWr2+/SNxwxXhpmBGUCquZ6PVh0v5Qti5WUOS4AfzdvoYtR6qkWtG82QFKzFRpo7CmtI8JWUMDQ31+xGsok08+8ZmTMoJ6RzzWTOSo2S1wAWDDca6xH4nNBzJbLm3NPh9Iqy8OySXqQS+/wCkScThiXKgVFxlG1dIa0J6I0vhqwMxDorzByCGNQbNGsrBFSVBCVJIIYmiSdWO9IvcZxynShikNzCEZGLTLS63zKJI6eX+rw03QRY9w3CIRMkq5iQvLUvdQJPoox7G4YjMNi29iwv2iPIx5IdNTmeujfWLvFZ+WbiH90KABP8AdzN8LQSjaGyDiw3KCHvA8HmUXUrZqsBsR10gWKxSwSQTbSjHz0j0ielScofMHUz/AFiUsE0bnGJqCoW1uP1eJ2ImgnlBsz3BYN9+cMJnZSozLJchOa6tBTvWA8VxeYJWh2II2i6GJzMUAS4AA0c/InvG01ySc7dM36xrwnhSsRMyJIDsVE6freO18LCI5AEsmgcEmlK9YmU1HA3g5zESVMLEC7FwO8ayQytG+sU8iQkZQZZ/tsdnrCSUKtMAVc5hT1P6RH7CGpqwbuzXELT8USKUSKEmFJ2JZRDAi13gpTnGUnKHJDXp5w1Ch0UMLi2A0Bqdz92hzEpSJby0ililPyDRzMid4czKo8oNPXWOnwZlhJqFBiaVd37ViZxp2hMicKkurN/5OL9K6xTkYOWhRLlbi1uulYrITnTQAOL6ja4t5wmrCKTUgEDVxB+SyWwc+XKBcAgFqXHW8KTsOpx4fu6xmbjkpzIWWDUpvvCknH2ykC9BrGsboaHEJWg6qBgp4ktJyqBs42IgEnFlK62Omlbx7GSgWT1ZFXbfyMNP7BMuSJz5D1Jv0YxOlkkJ8/nConFCEpNwXvvBELNDsfyjaL8NEypjQ7hOrRV9n1PK8M3DxNmJ5heoHyguFxIlrc0CqffxheUVHB2eDxEuXIHiEJSRlPoXEcjxNaVJTkJJDglr7fBvWJ3FcW6lF6OW1B8oBhcSvJplfM3Ww/KFbolyyXZJIHU/D7rC+JWcpD9L+sT18UIBpVm6GtfSEJ/E6kB3o2kR1sluyqcUyQgEgfnG8rElRG1qW79TEiRKmF1Ag11P3XpDIWxZ21+6XhUiT3EcSSoMHKbEj84m4nEMA5q1X2h6fi35Ugv+vwOsRcbIWEnVWxIto4vDjQIMlDy8qA+YKAark/WOl4qkq8UHWclSTsAhLv0HNEBGI8KWlCFErpmLWetPlHTzpRKQr3XQlTvfMkght3MRbSY09nOKwmYFSTmvQBj2Y1MK8KBBUohikMHoQ+jeflFTEslPuEtqh3rtpvVmgkuUaFSSujBSqKT9D8YzU/sXY56dPZSgOcgHMA/nXVtSIAuYgsg7dy5v2rFWW0p1A9R5f1dLwLDIT48qbLQnKosH/lLgEV1c0fQiNfCkV5GG8GUlKFBAICjXmKqXvSAzTLc1J7JDeTiBY/GqVMVmAcOGN9gezVrCglJNSqp2Q/xeMopiQ/hlZpaiw5WIDsb9RWkIYmZLKcpJKnAN0+9oANWhyVMSA4DEWeoHpp+cCxWDM1piXzAgKUADSrG99Lwk6YryQ5iAJhzChNA1n/IVgeKUAcqSpk/zWqYs8VwQR+8CVDQksmvmdYn4bhS5qQQHSDXmD+TxupJqy7BEoU1ASddetdP0h3Czso8MPV23B1vE6RISJqczpQrQ+mmvWOnwipaWDZz/AFEAq7OR5RM3RMsBMPNdISHCgBR6ncesNiWFAhYIpUv8uvSNAgIUVkJe1swbTzgkufm9xur/AEbrGDyQyfxHAJQPEPulgQRmYge6kmw6wP8AAyU5c6TmYUJZn7C9oq4Nakj96Df3TV9REniUxOZwFBSrE1A6jW8aRbeBpsJjcKCkGWgEPax/XvCH4sy0gmizodBesOYFSmVrUajQXqaaeke4rinSCSFKGoDtQip87xcXmhi2IxoUpKmZwXDXL0bqY3wcwuQCctNfnCy5iFJSVDXSx6mHuHYVAZWZwerMevWNLrY9FWbP5m9PONsTMdN0gC5MKz0q8QBLOUuDowhbFzS4LnLZrCKu1gpyxgwoAsBUE326mFfHKUkC4ewvBp2LIBGUHc2aFXIYkgFVWPq7dXgIGJMtRTmOpoH0hY4Y5iTc7Hz76RUw0wFL1DUYU6eTwRUlnUzqaiSadbXhdqAFhMPnQl1ZA+xJUdanSMzZId8xeoHWCJnspISAQkMHb7MKYyZoVBqk6VNRTZ4zTdiTJ+L4mtOcJDABgWqT/U/WMcLWFKdYd3JckPqawLHLKklq+71ZqRU4dgUJIdaSo3S/Std/KHKkhvRQwuHSSJq2SLgA7W/P0gs7iyVHKhsqWBUT3e/WBAubUCVHuBoBd+sAnSc2bZgQEildIwcbeSasVxWLzguSAlQ1Jf79IbSj+bRN/kbddYxhsPzMpPInRncte+jv3hfEcRXLIqVHQBLBvLUvF9VpDE14glSswqKBQFe1b6dYZw0pCQZcyyiHy2QoHlV3D8w0Hw94hKCtuYvk66E1sbgdukLcLVME3KoClGG7i99CYG8Oh+HS/g0LczRkW6kpII5khuYjUJe+3aOXxXiJWpJoQSDpHUKmoKgpZI8M5aDR2epszk7iK/8Ay5ImMtwvMAyg9QzDW7NGfHJtEJ0fOls7KUev36Q7gcWHTlNBpq++0M41KFLTmlO9L1c60trQxiRgBKSqYldCXymh1tvDbTRY1MmImryrBNQd3LEgEGH/ANnYcpv4eVuUgEdXA3eJ3CiCTTMutEsW7v1a28OzEmWoqUwbKwLh9/sRlJNaYqJo9nA6+Z3LMQxAehFYcRwzww6ltcPoH1a8UMPjErDe6oHS/lAMmY8xqOjEh9zeKU36PJM8Ql0k06a/pHsDPDgdv0h4yUksHu1wQwHreMyuHeGcxIJ/pY038qiBzjoTJ+MmLRNYZuawcP0o7ecEXMXMRlCQVppnUp2bTvpFVWESsoWWzIJuKt/toZ/B5rKZnYOz7+UH5VSCzlZSAUnOSlRuRvqIXnSUJQSmYSDRiKntHSJwSpYJIFXcs/V63gP7LlrGdI5FUIZsqtw1u0aKa2OyDLlcgygk9NO7wJYKTmqNx2p2ivi+FhAJzZkkMdNH9Yny0oUMiZZBqyiqlA7lyzUFKRsnYDvDccFK5nNxf7v+UEnqOfI2WjsTbpS0TMDiymigD+ff0hpU8KSTmzMajVjp2doKpgbSkpBzm509NIHOIMz3BYJFwz29IXVPdQpS3pDeECnZ0OpmDOafLfyjT+xjMxISkABqjUOfjBcNJykqfl3Ifv3hbGAhwak2AG1BAsXnAZstAwfffrEMRvipmZKsoqw2o9WDN8tYm4qUTfQN6RXQoIlgA6HYku1mu0TJAUpQF0vlHna/aBAip+CEvDKf3iAbVDkUhDBYfOBlo5Aza2q3nFbigUE5aJD0F2a5PWJ2HW+RMs0C606v5ljEeCKxxKWUAOUA13pWp3EIYQLWc6aJIAFK/wCowFJ/eFDrYVp5anYfCKGBQTJTkASTU6at53FIzapBVEziXElJVkqQOUki51Dfd4GMMrEFkkBkjMz8oBuTYAEwzO4dLTMK1El6hqP9WfWjw5huImShQlS8oJrcu1jUmxgc1HCHo0wGGKiWQ4NmIPKkMAGcOX+cbTJJRNClICRmTR3cu3nUwbha1lBIQEKNX1Y3YNc09IoYPNqpRI/qAIfQFRLiu1453yNMm2Lqw6SAShQKgDnDVqQXSaN2LtCR4fNFEVToQVCnYEfKLErBqVMYggkAbirmoJexs8bL4WQSM6gxNLNAuXrsVnMzJasrMyupB/1eFUnKQlSqqLbt9NYNwbiPihX9tn7dddoVTjU5yXCgHIOU7dtI3Sd6NVEPJmzEprQsXII+mwgX7RcgLctubP0jRc4qBCAeV1Ht2hVUqatQIYUYfP8AKL65yVQ/jMb4YcubeUO4HGJJoCSwuPKnQPEyVOnIcKVLIO5evpD5xRCAopl5jpRvIkvWkHRNA4jc8EOcmV3Lgu9bnbaN8Jil5aZrWYkd6RthsaVoAVKDVNFhvR7Rt+IdgkAUYhKgL3H2NIh8N7F0KMlICApfvGtafD0hJWNKS1yKEAuztrvA5SlIUAtCkgWJL7PWGJU0ZSVJWpVf5XNe20SuEOg1h5wmUUCxFRb7eHphT7oYBtLem8c0jElCiBKmZXNVaakltO8MSOIJU4IUP7y7CzNvEy4GLowON4eGKULIVdIIvS27d452VhpiZglKzDMGcAsaC+9XjoFnnStcxzb3S3qLecUEy0zHOv8Ar8xG8O0djSrZx+J4SpJYKB3B19Ip8MkFKSFBwq+g+3itLwJJX4glpaxCtNHF3tC/DsDjMylBKQiYWStwRqdn02jbDRXVMn4nhJUR4YodDQjyOkEkSpgWciHGpbvR23jq+EcEnJCjNnJS4YBJctU1KkhnpBJvDsSkjwilYYOVzPVkpTUeekIPxnO4XBzSsqVLIccuYECnvGt+kb/gGBznKCRltzHYE3prHT8Owxm+ImW6lj3iVFJfZyWyjYQ2PYRUwJM3xQWYqEyp88tOwYRSiFRRxOJw0uY5QiYoJFSDYaveHcLMCQkSgAhnFAW1c1vHdYb2KkSyWSsVB/iMKdIbwvsVhkrM7JzEu4Xqb0dhDfEyeyPmeNky5yWzg6MlJBcH6Qzh+EhCQEJd7OpIPdnoAKR2/GfZxCebDS0ZyS5Nw7uXI6xzPESvCgJmDMs190qCrvoA1oz5OOSHiRNwvCEIOYAJvUkN1etY2xkhJcqWEANlDgD4aVhY44nMspU5rV2BpQU/00acK4UlQE2fmDqJCVKexdyG1JtHM21vQr8KMrhkpRCjUCynJdxWn1LwstUhIJmZQSXBUpqXDde8HmY0KC1IBLOkJCgLbONX7RAwOIlZ1LMuZM8MBwtWZKXLAspLkg+VYSjeWSV8FjBOOQTAAxytqzAB7m7v0g/g5WTl5QXOZTKJa7bC3WsLYbDoUSQiYgC68yUJD7U5vjFCRKlkEMpTM5Upsx3dg5pGU2k6RLYsicy6EISKkA6Ualwa6NFPE4qWFEDm/uU7nvWNsVlUgpf31iqSkqegA3I+UIqXIScpCiRR+WrU/qjKSbXxM3k+cYcLCVAZEhTODmqA/SGMPhgBSckasygOvlD2CwzhxiT5FP1TDacFN0xTf+P/AMY9ajsoQlJmBJIxEnaub0tBUTJwoZuHpdwpx8Ipp4diikf9S40YJ/8Ai8HlYDEjl8Yl7PlBHoIKGkIypc8oKzNkCvLylr1rf0EMzJCwEkzZAFHzBr3I76BoNM4fi6ATEBt8p9XBNIwcJiKpzJCzY8hfyakS8EtUYUFe6mZKBploLbs131jPD1rXMyKmYcKBZLAE2q/X7eMr4POJUokF3LAocPpS8aJ4XMTV1O1Xau7E1iXdULI57QY5SQnIJKjfnUz9t6xN/aU1i0vD59E5gB6vXtSHTw8qDqU2UUqKwP8AZKCkpJS9wRLDH6vDhhUxrCoWw+OxK8wMmSaUSFCv/qQ0sYpMogYUZrhNGvvmIt1hbCcAW5ZMhx/UyX7Oj5QyrgSBJB8CXMWGzJTlT5DKQ7RoyrE14jHMP+hPkXf0jKJs/L+8lKl7pVmoBYuaQISZQOU4VUtrgTSg+mcfKCYmWkysstGIQXb+NmTeoIKqQmrE1ZgcSI5FSVkbhIUD3cPDeJ4/h8qB4cySuh/d5kpBB239YQJOR1KxBCaBlO22sK/iFJqqbPCeqX+kNAdbOxcoqlrE2YAGzKUp+tApJr1h1PEEyvEmKWZpIYFwSRokpBAo8cbg/aCY4ScRifDFOW4G7EfB4ancTlrZP4ucoaZpT/SGM7v2b4wlAH7uWhJDkBKUnoXCq9o6nC4+XMLpUFXoCDHyaVxVA5Uz5ilD/wDXR8XTWL/AOKyZZ8QLX4lXIwyEuNnDQ1NolwTPqMmSkpBKBbbq1o9jglCaDVhHE8O/4g+Go5lTZqSRRaZaQnpQu3rH06WhC0hRSKh/UQ+5m40RpeGcZjHz7/iBjkhRahllk8xrQHMfy6R9VmsUlgzR8p9vfZuaRMnoUAzqIIvU6jvDrtGgjhnz2fiM67lgguST72YFSqenaLk/EjKhAlqUFMBzAJTcOFX619IgYPhs+bOSkEMthytSiSamm94v8WGSdLleFLdSVZHKjegJozxxzgvSuohxDhK5ZExBSZU3mGXMZimDlwGGw2+cUeFyHZYUhJb94AxINyCRTMzPeGp6Z3hpkIKRlDEqHvOpywB92hjGE4UEGYUByQQwKiKsSRcCibfnGHI1IznVYC/hUg5lr/kCgMvvEVI5qilgIPLlIfkCuZRDFgz9vP4RtisOrxGTzBIAzKfVrswF2HnC2HnkBsozPa7ggkEa2cNuI43bRmKY1ASpYSvnSdAGG5c/rEpOLVoE3P8AK+veNsdJMxbIBJJAoCX6naNwwspxVuWNIpgmJzJ/D2BMkn/tNfUQMHhqh7jeSh8of/Apb+ISf8G/9se/DOP4gFf5pbaR7GEdbZPMrhpPKZidqqEYEnCOAJ0/LWxVy9d4rJ4YWLzUtv4XwDnWNRwwEuJksNf90SQ9rGIlJPQrByOGyFBkY2aAdGv61jfH8O5gFY4pJfK6PMgHaCTOHrYhM2XmZgTLIIHYEwLDcAmqqZsuYpwXOalnoO0J9r0DbFE8NQRTiZDXATb4wKXwhBDftOg7/nFVXs/PJd5SSDQ+Gp/ukOp9nMSWeZIKruZanO1zFZ+gIsrhBQKcQSHtmB+pgip+LRROKw6gLOlIJ9Yrr9j5puqS5u6V/SNZXsIoX8InvM/KKpjonYXG4s3nS+hAFPzjedi8czInSwLuyR8hDM/2KnPyFCRsCv8AKAT/AGcxIoEppcqKmPQUtSIfZCdg04/FpY5kmgrnDdTRqQaXxzEA8y0gvoSr6/ACBfsGeHzhCtgCphr/AExlHs0s8wSj/wAl3fbJZ3iE5eh8hfiHthlBDlRULFKkjrf8oX/aACRMUVIDuQCmljrWo3EUP+S1quEdC6iE70IF4ekewZes2X1BBL+pEWOmSZXHpMwc37svRRKXbchg8NyONSkA5pgW1mDFm7HXrFiV7J4FCgZynO7Ev2AoBCvE+BcPCqT54a4BDfG0NMZz2K4liSQZYS2+QnX084p4fjk1KSPEKgzFPKCDqbGNMH7OeKSqVMUqWCR/GUo9jlDA9Hi9gvZHDJquUSTclRPzpDolySOcw2OmrmBCM6lqsE5ifSw7x949k5SkYdKZgIU38xrHG8NkSZP8KWhBGoAf1vFUcRUaFUUkjOU7OymzEAXFdy0RuL4ZE9KkFLhQY5VCo+ERF4knWMS8YRaCibs5eRweVhpyyiYsmicqy+UO5IJuSeukT8TgVrn+MFApsWYMwrq5NqR2njpXmMwBRLgDYWFtdfOInEcMKLTRgq9PvuY4+WM1m8DUnolzgxatR55aaxnEYrwvcdLBsqR113t8YGqUo7WuSzPXTy7EQKatCSc4KjYkHYD4xw9rIY1JxUwvMUGGZi1Gb4E0+2gfEEkKCxQAe+mtB283Ma4PFZwWUEJQCvKTTR3HrGf2olSFLUPde/kzAUBLWqzRHb0zbJ5wkwqSCVJCnudCHzFqAAPSG1ccky+RkHLR/sRPxfEFFKQXVMWxIewW+QdLP5iBT8LLQopU6lD3jWp1+Mat4XgVYsPamSokGUSOqSYXm8flAkLl5inYDYG52DCGZmCKh72LW1uVviQBAUYZQ/iCcGtyIYebEkx6TjZ1yRifxWWopScOsBYBSz7XIFtI1k8TlS5hAkrJZnWCX2CQdfSB4hSqS0ibnqxSwDbl6GkVpfs4eUrkrt7ypwfyAU1YUYiSFcPj5YltMwikkVDu/r2h6VxtEpBCcKuz5k2+bmFF+zxU7qXSw8VJDwbD8DTkKnBUzKJnMQNmFAIqmnY8hpHti5H/AEypiauwNPWM4j2pObN+ELj3XzEn5NCmH4UzqIlEv/NMWT8BaN5GEBU5TLPRph+kaJOgocR7bzLHDL6cv/2+MOf87TNcOu2ia21q0LqwKA5EqVvVE0/SEpuGQKBCO3hTNe9IdMq2UEe20wn+AW/uYf8Aug6PaozHBkt/3J/OI0jAkF8iT/8AxJ+JMNyMIoGktA3zSUD5qgyFjcvjICR+5JNwRMQAPjGZXtFiVFhKkpT/AFZ0g+bkjpBJnsrOmAKaWEs7mUE9nqIJI9iVEj/qJaSNEyknvvCcR9jabxqflfNhkg3UV29HtEnEcVAST+IM1ZLkISSHtymjUEdYPZGUE/vJkwh/7UDzyNGMTgsOkZUJVRuvzhUhORxUvBYicHMwS0HQ1U3cBgYpYP2dw6GzAzTqVlwX6axWSnMeYEC4AG1o3yMHYgC9hfdy8GjNtg5KBLDICUJuwGX4Ax6XPBuo/H5GAzlod2+f0gYUDprEuRBSlLexcRQkrpZurD84kykgu2n3rDiF0YN3hpiHQoHV/I/nCmMmtYsPv7rGPFOwPkYFPmvcD0+hhTbrAAVFWUEFVS360FBE/ieIAUBmehc/nXpDasSLFI6OPjEPGy0OVLKiCcoAoSe+iWerRz8mVQwaOIIWnIg1LZg3XTU6esemTylRdlEUANAaNpo4feF8KrDhkSyDckqL1/mI6QedhgRkAuKKNk1AHxHeMHFXQ3QGcpkiUmY2YArQBVRAJIBJ90AttuY2OLlS0qGUrlpeoupdMvQJFnhDiOCWZq8gJ/lDF0oFiXPz7+S+MlEpCZQcNQCpUQL0qaN6wOCJ6DOBxoMwTl1ZWYgf2gkD5DuYl43EBUxRUakue+sdDheEzVoQkSRLypDlZYqVrQOQO+0FR7GqbmnnNqyaPGT5+KDqUkTaWzqZXCsOkEL5i9yVHyvaNhwzCihCa6mFOF+/M/xjEu4/z+oj1LOsYRwGRfl9EhvWHpOGlpplHomJ+JvM/wA/oI2l3+9o2SIZRXIAIYCl7QPEYUEU+cTeG++fvSKE+LpUKwCZKU+8EncPWFjMQB7oifr6/WCaiM3KtANpmD+mvmYYl8GKnKkpl7Eu5tQAwb2e95XYfOKE25/y+qYlyYrJ4wiQchK1NY2A+LCH8IUIIBQEpI21GvwiOj3lf4p+cOcX95PYwAPLxeYKd8qbPQGvyhNeOVXLoC5FGbyr+sa4yyO6PkITx9z3ibGNTOKTbhTmjBmIv8TBZfEpa0NMfxAdncj/ABFohy7K8vnDWFt5n5GAVlzDZFcr82V2D/BxU+sRuKz2UyagCxSoNve8M6j/ALfnD/tB7g8oAOVGc1Z+tPrGqHe0YxH1gidfKIokOlZ2HpBkrDafF/lC6r+kb7xSFQX8T37Es/xgE2cCzX7w1xb+GPL5iIitewhN4AdzFBYjZgRv+f0hfiSc4ATJJCbZXv5Xigj/APIR/gn5RfMcnLUY2DdKzh5XDJruMOxIuSzesGXgm9+ahG4zD0iv7Q2P+P5Rwcz3j97xycc5crxgFcjp1zcKiqpilhXKwcp7bVjbFcWRJdMuS7NYhiToMrklnfQNUxJ4R/DHf6xnBfwh3m/NUbv+HF5k2xviXrHU8bnKQrOEyzQJCFBTveuwGvWJ03GrCiPGVSlzcX+ME4d/BV3lfNUSt+5+cC/jccXhEdE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40" y="381000"/>
            <a:ext cx="2390775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97" y="3048000"/>
            <a:ext cx="2390775" cy="225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12" name="Flowchart: Terminator 11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7258701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e-christmas-clip-art-borders-frames-1056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55575" y="457200"/>
            <a:ext cx="2209800" cy="2133600"/>
          </a:xfrm>
          <a:prstGeom prst="roundRect">
            <a:avLst>
              <a:gd name="adj" fmla="val 1413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4800" b="1" dirty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ঝাঁঝি</a:t>
            </a:r>
            <a:endParaRPr lang="en-US" sz="4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3200400"/>
            <a:ext cx="2209800" cy="2168234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শুক </a:t>
            </a:r>
            <a:endParaRPr lang="en-US" sz="4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67647" y="478972"/>
            <a:ext cx="3298371" cy="2133599"/>
          </a:xfrm>
          <a:prstGeom prst="roundRect">
            <a:avLst>
              <a:gd name="adj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প্রকার জলজ গুল্ম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67647" y="3200400"/>
            <a:ext cx="3255818" cy="2176463"/>
          </a:xfrm>
          <a:prstGeom prst="roundRect">
            <a:avLst>
              <a:gd name="adj" fmla="val 0"/>
            </a:avLst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টিয়ে পাখি </a:t>
            </a:r>
            <a:endParaRPr lang="en-US" sz="40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AutoShape 2" descr="data:image/jpeg;base64,/9j/4AAQSkZJRgABAQAAAQABAAD/2wCEAAkGBxMTEhUTExMWFRUWGBkZFxgYGBsZHhofGhsYGhgdHR4ZHyggHxolHRkaIjEiJSkrLi4uHR8zODMtNygtLisBCgoKDg0OGhAQGy0lHx0tLS0tLS0tLS0tLS0tLS0tLS0tLS0tLS0tLS0tLS0tLS0tLS0tLS0tLS0tLS0tNy0rK//AABEIAMkA+wMBIgACEQEDEQH/xAAcAAADAAMBAQEAAAAAAAAAAAADBAUBAgYABwj/xABCEAABAgQEBAMGAwgABQQDAAABAhEAAyExBBJBUQUiYXETgZEGMqGxwfAU0eEVIzNCUmJy8QcWJIKSo8LS4jRkg//EABkBAAMBAQEAAAAAAAAAAAAAAAABAgMEBf/EACMRAAICAgMAAgIDAAAAAAAAAAABAhEhMQMSQSJREzIEYXH/2gAMAwEAAhEDEQA/AOVCFJrUNX4w1ikKVlWmr0/3uIPNar0cA/IsI2w0kJ93Trp/uLhLCKSJfCsSqRMCkKUhQ1B2/wBWihxvFeMozSjKspCRlACSX95QO47QZOAlzn8Qga0u4v5RgYNCACDnYuCQQ3+oh8jTwZtZO09iPbzJh0yp6D+7cBT1yiz9q+Qj6OjikkhJExJC2ylwxezdY/PuLSoFRFlEk1P3WM8L4vMlTEJmpCkZ0qqaCocpL0P1gWdis/Roj0TeB8XlYmXnlKKgDlJI1ADxSgLPR6PR6AD0ej0egA9HoDip2RJVlKm0F4j+z/FZs9czMEhCSwH8wOvlDp1YF0xOThGKyXURVJUabgU7RviOLS0lSc3MkO28c7iPbLl5UAKtUuOrQroTaRd4rMlZB4xFKsDt9I4vjHtQpSckvklgEHZWwBiBxHHLX7ynF6vCzhSaMa6C3aIlyeLRlKdmgkoVmUo7Ue3rqYDIlJSSUk7V0+zBsRJNEgX8/U7xrg+Fq1dtS31NhEdsEoKmWmlXb7c/GNZyVFNsiRq1hv6PB501MsKYZiKsK7XjTC4NUxLziAg+7Lv6mIim8jUWweGSVHKCo/3Crhv6opYLhyUipNfX12gi5olhKUpATYtRtjCWJxixXMlIuml2dxWHRSiMTcfLSoy2alerwJWNl5S6gHNn8o53ik7JMSpKgXLufXTTvBsNxBDJKsoVmOlCHFGe9B6wUyhb2hmLKszGh5Ui7bmFsEomUXSSokFROjUbYUf7MVcfJ8QlaUkMPnSAY3FiXLCGYKcmlx1eEtaERxKKlJLA5GcsWfyvc06RP4xMS4CQ+41ZqjuxJrFPHzZqJSeUFSldTld2LJv2iRx5KUpspzdgCQxDhXevyhJXKwWzfAY5ADJSkMGqHNXJJ8onqQ5ez1tv8u0L8JlKUoBNQ7r0oKmun1g8ziqwSyEt1D/SNUuo6ovYfiZUqtK0L6R03iBSAcxUa1FLEijmto5AcNVVYFGdIH06QbBY3ww5ft+hjeltGllqVnLKcs5BJAtcP8fjAFKUkklVDYa7Bmj34xJFAE2JZ/r0gMufRxXmdiNLgvEt2S3Y5i0tLcE/92r6HrEybiKMAG1FfrA14skl1P8A2i3a0ZpMSFCjvbvEWSzqvYn2kmSiUy1hmchRYEgEC9zH2jgXEfHkiYzO49NY/PUlKSQp+Zmuz/rH03/hv7RhKFS5xSlCSMswlgSaBJ69ekUpJ4HFn0iPRhKnhPH4ooKWAILu5rDSsobzh2cPAcZjESk5pigkOznrHNKEmVivEXOZKjkSkuWUalybJpSA+3XFpCsIQFBSlEZANwa9qAjziqyJs7BCwoAguDUERD4jxaRhMxZ1KLsm5LD8o4VPt3iUoTLSlKQEs4DnYG/SIE+RMnkOslnf1iW6Jc/od4jxxa5illRClDQbU+URfxSgvMp9/pFSXhADzXfdy1vUwPiMsFwAMrgF730hRRKi2Ek4IzTmra1hFPDYZKaPpoPzifh8SXXoAGHQMAI1M485elG8h+sKXGkV0SH50xDkJTmV8APl6RpnU/PmISKVYE9ANO8JYcszsCfWCYifTcnT5RLjWgeAiMNUF2SH5RYnc7wdJANdT8tok4OYpSTnKfJxQ9+0MA1etAO1XtDcaQ6pC3HFTAnMiZrUdqU3iTxbGqmBAbLykk2EHxhOcKUkhnAZiLhx6F434lOQnKyUqBcH0qOlx6QorAkiHIC1ADR2JPyrDODw8pJ5iSTYaA39LQKXiimi1AoJZq6jKTGJCDci3RrE3iqKLOC4mMxY8ovQ/d4TXiQuapawFipD1A19B1hMTigMkFia+fUxtN4ZO5f5UKqptA7m+wiZRZNA+KqWlXMojlrelCSC1mDU6mFcRhwUygFJdipRqBVmrdwKM2kVJ9Ss0dJBTt1sXNz6RPCz4ZzEEgghIIufiadYjwnw5vFzsudKMwQojMElnY0ffWNlcRVoWFGr0jfF4bOrVPk+9vvWBjhCjV/Ut8IuLTRZ0vC5ygsozBQy2Na6N5fOK0/DBYILObkD7tE/DTUpGclBIZqB61LnXbWKE7G0pR6gWduutTCzYiYqQQKgEJ1c1bp1NI2mTCr92oBJPMxcdz1eDjGEnKoB7sKA7Hq0emq8QhQSaCvlcJHbSNLHaJkzDnm6GjdKkwHC8QShwp6mv2I34gChRoUl9YmTQ5Bd3gA6GYrMyUUIrWj00jWTizmSlRyuak1pvWNOH4rMpKCoBZoH62c+sMYiUSMpFUlj5av9Y0r0dWrO/wD+GntmszfAmrzSyg5NWKasG3D+kdh7RY2YJRVkCZgchifdZi9r7R8MkoUhYmJNe5G1e5jo53HZ88AzVqIate8FrwlywUeMcZVNylRZab5RRmFut+kITcQVIawF9B27xOBzqocoFIZXKmOwUyGro7xMssimzSZjAArLpoA4H2Ya4VxFXhrpV6qgP4ZABJAY/H7rGqay1FI1+EFLQ0sjKMSp3zUtT4/CNps6gVWpb6RHmzspSBTU+h/ONkzF8uYEjM/xH5RvSNytg0Mk1vXtUwObP5FKGm+4pGVT0hJq9KjXURLw7qSrKCQqgJ+66Rgvk22Z7Gk4s8ps47wzNxdAXc9R9InoGUNQlhR7fGNvFABfWl4qXVsbaboeUpjlAzOHHVozKnKFSa7baD/UaCaRlICiUoCXA7kl9LwpMKnZViWT08+5MRKUdClJHuLYpYJSAhzUVqN3bp84kqmAfzFViXguMmBOb3VGrgAnWgfyiPiluSbU+PaIixIvzMQAoDKjKn+Y3cg23tHp/GQk8oe/n1rCCM60BSQHs1B8OvrARhJzEHlNS590HrFlHR8N4tLUoksSAKFi3ZrxsvHeIC9Hux9Y46VhpqFpJU5LsQHSCbh9o6PKAlyGYPQuH1/1Ey+iW2RPaPiC0HIFcqnftoAdoVwmPVllioCrlhU+6W1Jt6dYPx2X4hSqpSQAWBe+g3jEvCplC5KxVKXs7NTQ7+UTeMgtGipmQUZwWc2evq1fOIi5iiXEu/WLkxxJK1ZQsqYdBcnbekSl4hRJIFH0S4gWALKksHJejM9N4KMQVkEWtWn1hCbOSeYOKvdmEafjyaC4F9Yd4wMbXOU5Dkl3u/l2guDxigBmUQHppEjCYqaHy1Jd3+MNiaAnmAcWLdKwv9Ao4/PMCFJ52JzC5A+opElN6aH1h/DYz+g7j7EDnSApZNEg2t5sBYdIuLAdRJzhBYZgxS16dbQ0qfmS5PM9XYF/KvrEw4koZJZgA3pS3aCJnF3ISoK1A5m9dIYrDhZb6xWS5QnIgkHrZvpHO5WPOo5asRrX4RYwWMpRwmFL7QpIbTgTYnKNy13jefNylnOUa1PXTtE+ZMUakUG2m14Fg5KySSVMDR7eUNJ7bJKudKuVKVFWj0FdaRr+LElISQ5N3NKP6xrKkOaHKo3UdH7biCeHLBYqK2YKJDVJo5OjRnf2IX/FpDKOWts1dvJrCMyMT4qwgLIDXuKd4cxkpBNUvpQuALUa14LNwQCGlBCTq1abEnzoIffGR5YNeAZbFR5gwbyp9XjTHLSAlAIS1f8AbXgowqkgFlqIFNh3LRPn8MmrU6sxc0A0GpUYUbbBRYXD8MzAq5sxLHT0ewgh4PMUtOQBmZybN849hkLcgqA5mqST0hybLWipUFF7FmL0ar09ITbHQ7LkFJHOC6dat1/SJHH1pCQkLq/8rh2HkwePTp6shUpQc0oNbADpErDh5n70ZklxXb6RnHjf7MVCEzFsMrADdw53jfDYXOp8rJDFyXtdt4pY+fhJazyZiU2FtGq9LWERvxYLCw12qXL/AHpG0Xg0Wipi8WkEoSpzWrCj0BHYPE6fMdOUKUokhnLtftv8Y9KwSlzEgfzAtSlHP0jysEoKJazEGKsoJh2Szk0J8ifpG8osVgFRBop1GlRozRr4jorcF+n3aA5WSClDkF236tCsgZxyyiWPDBJAYUsLuNSNadI5/AYJS1+KtZCQali/YA/YjopWbIpRUAs0bYbVqS3yiMZjUt7xPxt37RKBAOJzUk5U1a+gY0F4HJny0pAKwCNMpLa3ywviMMfeUCFKLprRtj1inhsDNUkHOlL2DWGmm0UolIXxKFpLLBftQjVjGZyEpSSQ+aji+8NYqapLozkgM1jUgvU6Qszt0Let4hukSUcHgkGWlYPMxIavrHsY5IziwYlvNz1hqTLSEgOwDW0aGVFLMz13Z4x75Jsnp4W8xPMEOCQTQfCDrweGJy+Ic6QdL7b07xjHBWbMwKSCGToRX0iEMZMKmQPNql9HjWPyyVsJPGRwQQQfWsHwyk+8KdIKjinioKFNavcWL94UwsvMzDWN08ZAfVOSsFJ5XLO3zEYwRUgsbvvGkxDaBhu9YcwEoK5qJPd3HSBvADicR/KPkPt4ak4QkDKGGlRcm/6RLmS8qg1Um1x84tplBSQSbAloSQUmew2BmBSmZRTsWY13oTWFBw9Wfndydz5n0h+bmKAlzUtSjmp+ghSXPKcov1vs8VGJSiUAmWhs70BoCo0TWNk8XAy/u1hNhTKK67xM4ip3AG1fIvFnATR+HS4cGWwOxBLH1b0hfjTWQUbMrxgXYtUDvYUjSS6XKlMCWr2+/SNxwxXhpmBGUCquZ6PVh0v5Qti5WUOS4AfzdvoYtR6qkWtG82QFKzFRpo7CmtI8JWUMDQ31+xGsok08+8ZmTMoJ6RzzWTOSo2S1wAWDDca6xH4nNBzJbLm3NPh9Iqy8OySXqQS+/wCkScThiXKgVFxlG1dIa0J6I0vhqwMxDorzByCGNQbNGsrBFSVBCVJIIYmiSdWO9IvcZxynShikNzCEZGLTLS63zKJI6eX+rw03QRY9w3CIRMkq5iQvLUvdQJPoox7G4YjMNi29iwv2iPIx5IdNTmeujfWLvFZ+WbiH90KABP8AdzN8LQSjaGyDiw3KCHvA8HmUXUrZqsBsR10gWKxSwSQTbSjHz0j0ielScofMHUz/AFiUsE0bnGJqCoW1uP1eJ2ImgnlBsz3BYN9+cMJnZSozLJchOa6tBTvWA8VxeYJWh2II2i6GJzMUAS4AA0c/InvG01ySc7dM36xrwnhSsRMyJIDsVE6freO18LCI5AEsmgcEmlK9YmU1HA3g5zESVMLEC7FwO8ayQytG+sU8iQkZQZZ/tsdnrCSUKtMAVc5hT1P6RH7CGpqwbuzXELT8USKUSKEmFJ2JZRDAi13gpTnGUnKHJDXp5w1Ch0UMLi2A0Bqdz92hzEpSJby0ililPyDRzMid4czKo8oNPXWOnwZlhJqFBiaVd37ViZxp2hMicKkurN/5OL9K6xTkYOWhRLlbi1uulYrITnTQAOL6ja4t5wmrCKTUgEDVxB+SyWwc+XKBcAgFqXHW8KTsOpx4fu6xmbjkpzIWWDUpvvCknH2ykC9BrGsboaHEJWg6qBgp4ktJyqBs42IgEnFlK62Omlbx7GSgWT1ZFXbfyMNP7BMuSJz5D1Jv0YxOlkkJ8/nConFCEpNwXvvBELNDsfyjaL8NEypjQ7hOrRV9n1PK8M3DxNmJ5heoHyguFxIlrc0CqffxheUVHB2eDxEuXIHiEJSRlPoXEcjxNaVJTkJJDglr7fBvWJ3FcW6lF6OW1B8oBhcSvJplfM3Ww/KFbolyyXZJIHU/D7rC+JWcpD9L+sT18UIBpVm6GtfSEJ/E6kB3o2kR1sluyqcUyQgEgfnG8rElRG1qW79TEiRKmF1Ag11P3XpDIWxZ21+6XhUiT3EcSSoMHKbEj84m4nEMA5q1X2h6fi35Ugv+vwOsRcbIWEnVWxIto4vDjQIMlDy8qA+YKAark/WOl4qkq8UHWclSTsAhLv0HNEBGI8KWlCFErpmLWetPlHTzpRKQr3XQlTvfMkght3MRbSY09nOKwmYFSTmvQBj2Y1MK8KBBUohikMHoQ+jeflFTEslPuEtqh3rtpvVmgkuUaFSSujBSqKT9D8YzU/sXY56dPZSgOcgHMA/nXVtSIAuYgsg7dy5v2rFWW0p1A9R5f1dLwLDIT48qbLQnKosH/lLgEV1c0fQiNfCkV5GG8GUlKFBAICjXmKqXvSAzTLc1J7JDeTiBY/GqVMVmAcOGN9gezVrCglJNSqp2Q/xeMopiQ/hlZpaiw5WIDsb9RWkIYmZLKcpJKnAN0+9oANWhyVMSA4DEWeoHpp+cCxWDM1piXzAgKUADSrG99Lwk6YryQ5iAJhzChNA1n/IVgeKUAcqSpk/zWqYs8VwQR+8CVDQksmvmdYn4bhS5qQQHSDXmD+TxupJqy7BEoU1ASddetdP0h3Czso8MPV23B1vE6RISJqczpQrQ+mmvWOnwipaWDZz/AFEAq7OR5RM3RMsBMPNdISHCgBR6ncesNiWFAhYIpUv8uvSNAgIUVkJe1swbTzgkufm9xur/AEbrGDyQyfxHAJQPEPulgQRmYge6kmw6wP8AAyU5c6TmYUJZn7C9oq4Nakj96Df3TV9REniUxOZwFBSrE1A6jW8aRbeBpsJjcKCkGWgEPax/XvCH4sy0gmizodBesOYFSmVrUajQXqaaeke4rinSCSFKGoDtQip87xcXmhi2IxoUpKmZwXDXL0bqY3wcwuQCctNfnCy5iFJSVDXSx6mHuHYVAZWZwerMevWNLrY9FWbP5m9PONsTMdN0gC5MKz0q8QBLOUuDowhbFzS4LnLZrCKu1gpyxgwoAsBUE326mFfHKUkC4ewvBp2LIBGUHc2aFXIYkgFVWPq7dXgIGJMtRTmOpoH0hY4Y5iTc7Hz76RUw0wFL1DUYU6eTwRUlnUzqaiSadbXhdqAFhMPnQl1ZA+xJUdanSMzZId8xeoHWCJnspISAQkMHb7MKYyZoVBqk6VNRTZ4zTdiTJ+L4mtOcJDABgWqT/U/WMcLWFKdYd3JckPqawLHLKklq+71ZqRU4dgUJIdaSo3S/Std/KHKkhvRQwuHSSJq2SLgA7W/P0gs7iyVHKhsqWBUT3e/WBAubUCVHuBoBd+sAnSc2bZgQEildIwcbeSasVxWLzguSAlQ1Jf79IbSj+bRN/kbddYxhsPzMpPInRncte+jv3hfEcRXLIqVHQBLBvLUvF9VpDE14glSswqKBQFe1b6dYZw0pCQZcyyiHy2QoHlV3D8w0Hw94hKCtuYvk66E1sbgdukLcLVME3KoClGG7i99CYG8Oh+HS/g0LczRkW6kpII5khuYjUJe+3aOXxXiJWpJoQSDpHUKmoKgpZI8M5aDR2epszk7iK/8Ay5ImMtwvMAyg9QzDW7NGfHJtEJ0fOls7KUev36Q7gcWHTlNBpq++0M41KFLTmlO9L1c60trQxiRgBKSqYldCXymh1tvDbTRY1MmImryrBNQd3LEgEGH/ANnYcpv4eVuUgEdXA3eJ3CiCTTMutEsW7v1a28OzEmWoqUwbKwLh9/sRlJNaYqJo9nA6+Z3LMQxAehFYcRwzww6ltcPoH1a8UMPjErDe6oHS/lAMmY8xqOjEh9zeKU36PJM8Ql0k06a/pHsDPDgdv0h4yUksHu1wQwHreMyuHeGcxIJ/pY038qiBzjoTJ+MmLRNYZuawcP0o7ecEXMXMRlCQVppnUp2bTvpFVWESsoWWzIJuKt/toZ/B5rKZnYOz7+UH5VSCzlZSAUnOSlRuRvqIXnSUJQSmYSDRiKntHSJwSpYJIFXcs/V63gP7LlrGdI5FUIZsqtw1u0aKa2OyDLlcgygk9NO7wJYKTmqNx2p2ivi+FhAJzZkkMdNH9Yny0oUMiZZBqyiqlA7lyzUFKRsnYDvDccFK5nNxf7v+UEnqOfI2WjsTbpS0TMDiymigD+ff0hpU8KSTmzMajVjp2doKpgbSkpBzm509NIHOIMz3BYJFwz29IXVPdQpS3pDeECnZ0OpmDOafLfyjT+xjMxISkABqjUOfjBcNJykqfl3Ifv3hbGAhwak2AG1BAsXnAZstAwfffrEMRvipmZKsoqw2o9WDN8tYm4qUTfQN6RXQoIlgA6HYku1mu0TJAUpQF0vlHna/aBAip+CEvDKf3iAbVDkUhDBYfOBlo5Aza2q3nFbigUE5aJD0F2a5PWJ2HW+RMs0C606v5ljEeCKxxKWUAOUA13pWp3EIYQLWc6aJIAFK/wCowFJ/eFDrYVp5anYfCKGBQTJTkASTU6at53FIzapBVEziXElJVkqQOUki51Dfd4GMMrEFkkBkjMz8oBuTYAEwzO4dLTMK1El6hqP9WfWjw5huImShQlS8oJrcu1jUmxgc1HCHo0wGGKiWQ4NmIPKkMAGcOX+cbTJJRNClICRmTR3cu3nUwbha1lBIQEKNX1Y3YNc09IoYPNqpRI/qAIfQFRLiu1453yNMm2Lqw6SAShQKgDnDVqQXSaN2LtCR4fNFEVToQVCnYEfKLErBqVMYggkAbirmoJexs8bL4WQSM6gxNLNAuXrsVnMzJasrMyupB/1eFUnKQlSqqLbt9NYNwbiPihX9tn7dddoVTjU5yXCgHIOU7dtI3Sd6NVEPJmzEprQsXII+mwgX7RcgLctubP0jRc4qBCAeV1Ht2hVUqatQIYUYfP8AKL65yVQ/jMb4YcubeUO4HGJJoCSwuPKnQPEyVOnIcKVLIO5evpD5xRCAopl5jpRvIkvWkHRNA4jc8EOcmV3Lgu9bnbaN8Jil5aZrWYkd6RthsaVoAVKDVNFhvR7Rt+IdgkAUYhKgL3H2NIh8N7F0KMlICApfvGtafD0hJWNKS1yKEAuztrvA5SlIUAtCkgWJL7PWGJU0ZSVJWpVf5XNe20SuEOg1h5wmUUCxFRb7eHphT7oYBtLem8c0jElCiBKmZXNVaakltO8MSOIJU4IUP7y7CzNvEy4GLowON4eGKULIVdIIvS27d452VhpiZglKzDMGcAsaC+9XjoFnnStcxzb3S3qLecUEy0zHOv8Ar8xG8O0djSrZx+J4SpJYKB3B19Ip8MkFKSFBwq+g+3itLwJJX4glpaxCtNHF3tC/DsDjMylBKQiYWStwRqdn02jbDRXVMn4nhJUR4YodDQjyOkEkSpgWciHGpbvR23jq+EcEnJCjNnJS4YBJctU1KkhnpBJvDsSkjwilYYOVzPVkpTUeekIPxnO4XBzSsqVLIccuYECnvGt+kb/gGBznKCRltzHYE3prHT8Owxm+ImW6lj3iVFJfZyWyjYQ2PYRUwJM3xQWYqEyp88tOwYRSiFRRxOJw0uY5QiYoJFSDYaveHcLMCQkSgAhnFAW1c1vHdYb2KkSyWSsVB/iMKdIbwvsVhkrM7JzEu4Xqb0dhDfEyeyPmeNky5yWzg6MlJBcH6Qzh+EhCQEJd7OpIPdnoAKR2/GfZxCebDS0ZyS5Nw7uXI6xzPESvCgJmDMs190qCrvoA1oz5OOSHiRNwvCEIOYAJvUkN1etY2xkhJcqWEANlDgD4aVhY44nMspU5rV2BpQU/00acK4UlQE2fmDqJCVKexdyG1JtHM21vQr8KMrhkpRCjUCynJdxWn1LwstUhIJmZQSXBUpqXDde8HmY0KC1IBLOkJCgLbONX7RAwOIlZ1LMuZM8MBwtWZKXLAspLkg+VYSjeWSV8FjBOOQTAAxytqzAB7m7v0g/g5WTl5QXOZTKJa7bC3WsLYbDoUSQiYgC68yUJD7U5vjFCRKlkEMpTM5Upsx3dg5pGU2k6RLYsicy6EISKkA6Ualwa6NFPE4qWFEDm/uU7nvWNsVlUgpf31iqSkqegA3I+UIqXIScpCiRR+WrU/qjKSbXxM3k+cYcLCVAZEhTODmqA/SGMPhgBSckasygOvlD2CwzhxiT5FP1TDacFN0xTf+P/AMY9ajsoQlJmBJIxEnaub0tBUTJwoZuHpdwpx8Ipp4diikf9S40YJ/8Ai8HlYDEjl8Yl7PlBHoIKGkIypc8oKzNkCvLylr1rf0EMzJCwEkzZAFHzBr3I76BoNM4fi6ATEBt8p9XBNIwcJiKpzJCzY8hfyakS8EtUYUFe6mZKBploLbs131jPD1rXMyKmYcKBZLAE2q/X7eMr4POJUokF3LAocPpS8aJ4XMTV1O1Xau7E1iXdULI57QY5SQnIJKjfnUz9t6xN/aU1i0vD59E5gB6vXtSHTw8qDqU2UUqKwP8AZKCkpJS9wRLDH6vDhhUxrCoWw+OxK8wMmSaUSFCv/qQ0sYpMogYUZrhNGvvmIt1hbCcAW5ZMhx/UyX7Oj5QyrgSBJB8CXMWGzJTlT5DKQ7RoyrE14jHMP+hPkXf0jKJs/L+8lKl7pVmoBYuaQISZQOU4VUtrgTSg+mcfKCYmWkysstGIQXb+NmTeoIKqQmrE1ZgcSI5FSVkbhIUD3cPDeJ4/h8qB4cySuh/d5kpBB239YQJOR1KxBCaBlO22sK/iFJqqbPCeqX+kNAdbOxcoqlrE2YAGzKUp+tApJr1h1PEEyvEmKWZpIYFwSRokpBAo8cbg/aCY4ScRifDFOW4G7EfB4ancTlrZP4ucoaZpT/SGM7v2b4wlAH7uWhJDkBKUnoXCq9o6nC4+XMLpUFXoCDHyaVxVA5Uz5ilD/wDXR8XTWL/AOKyZZ8QLX4lXIwyEuNnDQ1NolwTPqMmSkpBKBbbq1o9jglCaDVhHE8O/4g+Go5lTZqSRRaZaQnpQu3rH06WhC0hRSKh/UQ+5m40RpeGcZjHz7/iBjkhRahllk8xrQHMfy6R9VmsUlgzR8p9vfZuaRMnoUAzqIIvU6jvDrtGgjhnz2fiM67lgguST72YFSqenaLk/EjKhAlqUFMBzAJTcOFX619IgYPhs+bOSkEMthytSiSamm94v8WGSdLleFLdSVZHKjegJozxxzgvSuohxDhK5ZExBSZU3mGXMZimDlwGGw2+cUeFyHZYUhJb94AxINyCRTMzPeGp6Z3hpkIKRlDEqHvOpywB92hjGE4UEGYUByQQwKiKsSRcCibfnGHI1IznVYC/hUg5lr/kCgMvvEVI5qilgIPLlIfkCuZRDFgz9vP4RtisOrxGTzBIAzKfVrswF2HnC2HnkBsozPa7ggkEa2cNuI43bRmKY1ASpYSvnSdAGG5c/rEpOLVoE3P8AK+veNsdJMxbIBJJAoCX6naNwwspxVuWNIpgmJzJ/D2BMkn/tNfUQMHhqh7jeSh8of/Apb+ISf8G/9se/DOP4gFf5pbaR7GEdbZPMrhpPKZidqqEYEnCOAJ0/LWxVy9d4rJ4YWLzUtv4XwDnWNRwwEuJksNf90SQ9rGIlJPQrByOGyFBkY2aAdGv61jfH8O5gFY4pJfK6PMgHaCTOHrYhM2XmZgTLIIHYEwLDcAmqqZsuYpwXOalnoO0J9r0DbFE8NQRTiZDXATb4wKXwhBDftOg7/nFVXs/PJd5SSDQ+Gp/ukOp9nMSWeZIKruZanO1zFZ+gIsrhBQKcQSHtmB+pgip+LRROKw6gLOlIJ9Yrr9j5puqS5u6V/SNZXsIoX8InvM/KKpjonYXG4s3nS+hAFPzjedi8czInSwLuyR8hDM/2KnPyFCRsCv8AKAT/AGcxIoEppcqKmPQUtSIfZCdg04/FpY5kmgrnDdTRqQaXxzEA8y0gvoSr6/ACBfsGeHzhCtgCphr/AExlHs0s8wSj/wAl3fbJZ3iE5eh8hfiHthlBDlRULFKkjrf8oX/aACRMUVIDuQCmljrWo3EUP+S1quEdC6iE70IF4ekewZes2X1BBL+pEWOmSZXHpMwc37svRRKXbchg8NyONSkA5pgW1mDFm7HXrFiV7J4FCgZynO7Ev2AoBCvE+BcPCqT54a4BDfG0NMZz2K4liSQZYS2+QnX084p4fjk1KSPEKgzFPKCDqbGNMH7OeKSqVMUqWCR/GUo9jlDA9Hi9gvZHDJquUSTclRPzpDolySOcw2OmrmBCM6lqsE5ifSw7x949k5SkYdKZgIU38xrHG8NkSZP8KWhBGoAf1vFUcRUaFUUkjOU7OymzEAXFdy0RuL4ZE9KkFLhQY5VCo+ERF4knWMS8YRaCibs5eRweVhpyyiYsmicqy+UO5IJuSeukT8TgVrn+MFApsWYMwrq5NqR2njpXmMwBRLgDYWFtdfOInEcMKLTRgq9PvuY4+WM1m8DUnolzgxatR55aaxnEYrwvcdLBsqR113t8YGqUo7WuSzPXTy7EQKatCSc4KjYkHYD4xw9rIY1JxUwvMUGGZi1Gb4E0+2gfEEkKCxQAe+mtB283Ma4PFZwWUEJQCvKTTR3HrGf2olSFLUPde/kzAUBLWqzRHb0zbJ5wkwqSCVJCnudCHzFqAAPSG1ccky+RkHLR/sRPxfEFFKQXVMWxIewW+QdLP5iBT8LLQopU6lD3jWp1+Mat4XgVYsPamSokGUSOqSYXm8flAkLl5inYDYG52DCGZmCKh72LW1uVviQBAUYZQ/iCcGtyIYebEkx6TjZ1yRifxWWopScOsBYBSz7XIFtI1k8TlS5hAkrJZnWCX2CQdfSB4hSqS0ibnqxSwDbl6GkVpfs4eUrkrt7ypwfyAU1YUYiSFcPj5YltMwikkVDu/r2h6VxtEpBCcKuz5k2+bmFF+zxU7qXSw8VJDwbD8DTkKnBUzKJnMQNmFAIqmnY8hpHti5H/AEypiauwNPWM4j2pObN+ELj3XzEn5NCmH4UzqIlEv/NMWT8BaN5GEBU5TLPRph+kaJOgocR7bzLHDL6cv/2+MOf87TNcOu2ia21q0LqwKA5EqVvVE0/SEpuGQKBCO3hTNe9IdMq2UEe20wn+AW/uYf8Aug6PaozHBkt/3J/OI0jAkF8iT/8AxJ+JMNyMIoGktA3zSUD5qgyFjcvjICR+5JNwRMQAPjGZXtFiVFhKkpT/AFZ0g+bkjpBJnsrOmAKaWEs7mUE9nqIJI9iVEj/qJaSNEyknvvCcR9jabxqflfNhkg3UV29HtEnEcVAST+IM1ZLkISSHtymjUEdYPZGUE/vJkwh/7UDzyNGMTgsOkZUJVRuvzhUhORxUvBYicHMwS0HQ1U3cBgYpYP2dw6GzAzTqVlwX6axWSnMeYEC4AG1o3yMHYgC9hfdy8GjNtg5KBLDICUJuwGX4Ax6XPBuo/H5GAzlod2+f0gYUDprEuRBSlLexcRQkrpZurD84kykgu2n3rDiF0YN3hpiHQoHV/I/nCmMmtYsPv7rGPFOwPkYFPmvcD0+hhTbrAAVFWUEFVS360FBE/ieIAUBmehc/nXpDasSLFI6OPjEPGy0OVLKiCcoAoSe+iWerRz8mVQwaOIIWnIg1LZg3XTU6esemTylRdlEUANAaNpo4feF8KrDhkSyDckqL1/mI6QedhgRkAuKKNk1AHxHeMHFXQ3QGcpkiUmY2YArQBVRAJIBJ90AttuY2OLlS0qGUrlpeoupdMvQJFnhDiOCWZq8gJ/lDF0oFiXPz7+S+MlEpCZQcNQCpUQL0qaN6wOCJ6DOBxoMwTl1ZWYgf2gkD5DuYl43EBUxRUakue+sdDheEzVoQkSRLypDlZYqVrQOQO+0FR7GqbmnnNqyaPGT5+KDqUkTaWzqZXCsOkEL5i9yVHyvaNhwzCihCa6mFOF+/M/xjEu4/z+oj1LOsYRwGRfl9EhvWHpOGlpplHomJ+JvM/wA/oI2l3+9o2SIZRXIAIYCl7QPEYUEU+cTeG++fvSKE+LpUKwCZKU+8EncPWFjMQB7oifr6/WCaiM3KtANpmD+mvmYYl8GKnKkpl7Eu5tQAwb2e95XYfOKE25/y+qYlyYrJ4wiQchK1NY2A+LCH8IUIIBQEpI21GvwiOj3lf4p+cOcX95PYwAPLxeYKd8qbPQGvyhNeOVXLoC5FGbyr+sa4yyO6PkITx9z3ibGNTOKTbhTmjBmIv8TBZfEpa0NMfxAdncj/ABFohy7K8vnDWFt5n5GAVlzDZFcr82V2D/BxU+sRuKz2UyagCxSoNve8M6j/ALfnD/tB7g8oAOVGc1Z+tPrGqHe0YxH1gidfKIokOlZ2HpBkrDafF/lC6r+kb7xSFQX8T37Es/xgE2cCzX7w1xb+GPL5iIitewhN4AdzFBYjZgRv+f0hfiSc4ATJJCbZXv5Xigj/APIR/gn5RfMcnLUY2DdKzh5XDJruMOxIuSzesGXgm9+ahG4zD0iv7Q2P+P5Rwcz3j97xycc5crxgFcjp1zcKiqpilhXKwcp7bVjbFcWRJdMuS7NYhiToMrklnfQNUxJ4R/DHf6xnBfwh3m/NUbv+HF5k2xviXrHU8bnKQrOEyzQJCFBTveuwGvWJ03GrCiPGVSlzcX+ME4d/BV3lfNUSt+5+cC/jccXhEdE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11" y="478972"/>
            <a:ext cx="2466975" cy="211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10" y="3200400"/>
            <a:ext cx="246697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12" name="Flowchart: Terminator 11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8219511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09600" y="1676400"/>
            <a:ext cx="8153400" cy="320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বিজন দেশে কূজন নেই কেনো 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6" name="Flowchart: Terminator 5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2743200" y="304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152400" y="0"/>
            <a:ext cx="3329354" cy="23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5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-christmas-clip-art-borders-frames-1056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36"/>
            <a:ext cx="9144000" cy="6862536"/>
          </a:xfrm>
          <a:prstGeom prst="rect">
            <a:avLst/>
          </a:prstGeom>
        </p:spPr>
      </p:pic>
      <p:pic>
        <p:nvPicPr>
          <p:cNvPr id="6" name="Picture 2" descr="E:\image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209799" cy="2438400"/>
          </a:xfrm>
          <a:prstGeom prst="rect">
            <a:avLst/>
          </a:prstGeom>
          <a:noFill/>
        </p:spPr>
      </p:pic>
      <p:pic>
        <p:nvPicPr>
          <p:cNvPr id="7" name="Picture 4" descr="http://s3.amazonaws.com/somewherein/assets/images/thumbs/sub_zero_1226162762_1-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6166" y="0"/>
            <a:ext cx="2117833" cy="2362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0" y="455474"/>
            <a:ext cx="48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চপল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ধাই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পরীর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2" descr="http://s3.amazonaws.com/somewherein/pictures/hasanpulok/06-2013/hasanpulok_103009145551cf321f1dc589.38973990_x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2895600"/>
            <a:ext cx="2209799" cy="2455332"/>
          </a:xfrm>
          <a:prstGeom prst="rect">
            <a:avLst/>
          </a:prstGeom>
          <a:noFill/>
        </p:spPr>
      </p:pic>
      <p:pic>
        <p:nvPicPr>
          <p:cNvPr id="11" name="Picture 4" descr="http://paimages.prothom-alo.com/contents/cache/images/350x0x1/uploads/media/2014/11/19/edcb64997d4096674b72d25b1f2491e2-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1777" y="2942166"/>
            <a:ext cx="2086610" cy="2362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981200" y="3429000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পুলক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গায়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বিভোল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14" name="Flowchart: Terminator 13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76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0276-vintage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4572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শিথিল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শিলার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থুই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দোদুল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E:\image\220140425143355-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1752600" cy="1887415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3" descr="E:\image\ঝি ঝি পোক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2057399" cy="2138855"/>
          </a:xfrm>
          <a:prstGeom prst="rect">
            <a:avLst/>
          </a:prstGeom>
          <a:noFill/>
        </p:spPr>
      </p:pic>
      <p:pic>
        <p:nvPicPr>
          <p:cNvPr id="11" name="Picture 2" descr="http://s3.amazonaws.com/somewherein/assets/images/Rubayet_Ahmed_1292396370_1-pa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1" y="3657600"/>
            <a:ext cx="2133599" cy="198645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057400" y="3886200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ভোর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ঝিঝির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ঝিমায়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ঘুমায়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Image result for দোদুল ম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দোদুল ম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দোদুল মন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7" y="390525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14" name="Flowchart: Terminator 13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139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6" y="1050093"/>
            <a:ext cx="8722217" cy="3088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0554" y="4730572"/>
            <a:ext cx="4689520" cy="1015663"/>
          </a:xfrm>
          <a:prstGeom prst="rect">
            <a:avLst/>
          </a:prstGeom>
          <a:solidFill>
            <a:srgbClr val="92D05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ঝিমায় পথ , ঘুমায় বন</a:t>
            </a:r>
          </a:p>
          <a:p>
            <a:pPr algn="ctr"/>
            <a:r>
              <a:rPr lang="bn-BD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বিজন দেশ কূজন নাই </a:t>
            </a:r>
            <a:endParaRPr lang="en-US" sz="3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41789" y="4138862"/>
            <a:ext cx="367049" cy="552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8" name="Flowchart: Terminator 7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2968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8" y="110275"/>
            <a:ext cx="8268236" cy="3547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7541" y="4495800"/>
            <a:ext cx="5252970" cy="1077218"/>
          </a:xfrm>
          <a:prstGeom prst="rect">
            <a:avLst/>
          </a:prstGeom>
          <a:solidFill>
            <a:srgbClr val="7030A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ঝুঁকিয়ে ঘাড় ঝুম – পাহাড়</a:t>
            </a:r>
          </a:p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ভয় দ্যাখায় ,চোখ পাকায়;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61676" y="3733800"/>
            <a:ext cx="324700" cy="656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6" name="Flowchart: Terminator 5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4879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5640947" cy="3844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45" y="228600"/>
            <a:ext cx="3242255" cy="3844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4666" y="4343400"/>
            <a:ext cx="4646054" cy="1077218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শঙ্কা নাই , সমান যাই,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টগর – ফুল- নূপুর পায়,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6" name="Flowchart: Terminator 5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9971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4" y="304800"/>
            <a:ext cx="4958366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3276600"/>
            <a:ext cx="5821251" cy="2308324"/>
          </a:xfrm>
          <a:prstGeom prst="rect">
            <a:avLst/>
          </a:prstGeom>
          <a:solidFill>
            <a:srgbClr val="C0000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গিরির হিম ললাট </a:t>
            </a:r>
          </a:p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ঘামল মোর উদ্ভবে,</a:t>
            </a:r>
          </a:p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পরীর টুটুল হার</a:t>
            </a:r>
          </a:p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নাচের উৎসবে ।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24" y="304801"/>
            <a:ext cx="4159876" cy="2819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6" name="Flowchart: Terminator 5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4508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82" y="148017"/>
            <a:ext cx="3902528" cy="3052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8664" y="3352800"/>
            <a:ext cx="6362164" cy="2308324"/>
          </a:xfrm>
          <a:prstGeom prst="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বুলবুলির বোল সাধি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–ঝাউয়ের ঝোপগুলায়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কালসারের দল চরে,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 শিলায়- শিলার গায় 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5" name="Flowchart: Terminator 4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59289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304800"/>
            <a:ext cx="5638800" cy="990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398060" y="1492250"/>
            <a:ext cx="5257800" cy="3787140"/>
          </a:xfrm>
          <a:prstGeom prst="round2Same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আব্দুল্লাহ আত তারিক</a:t>
            </a:r>
            <a:endParaRPr lang="en-US" sz="48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 প্রিপারেটরি স্কুল, মাগুরা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 অ্যাম্বাসেডর, মাগুরা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০১৭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১১২৬৫২৩১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26" y="1591310"/>
            <a:ext cx="3316224" cy="3688080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 flipV="1">
            <a:off x="0" y="6736081"/>
            <a:ext cx="9144000" cy="45719"/>
          </a:xfrm>
          <a:prstGeom prst="flowChartTerminator">
            <a:avLst/>
          </a:prstGeom>
          <a:solidFill>
            <a:srgbClr val="F21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16046663"/>
              </p:ext>
            </p:extLst>
          </p:nvPr>
        </p:nvGraphicFramePr>
        <p:xfrm>
          <a:off x="76200" y="5740400"/>
          <a:ext cx="3048000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" y="194793"/>
            <a:ext cx="4572000" cy="2853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13" y="194793"/>
            <a:ext cx="3888346" cy="2853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7515" y="3352800"/>
            <a:ext cx="4868214" cy="2308324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শালিক শুক বুলায় মুখ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থল-ঝাঝির মখমলে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জরির জাল আংরাখায়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 মোর ঝলমলে।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6" name="Flowchart: Terminator 5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05636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6200" y="17526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দল-ক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3886200"/>
            <a:ext cx="1371600" cy="11637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47800" y="3733800"/>
            <a:ext cx="7696200" cy="1446550"/>
          </a:xfrm>
          <a:prstGeom prst="rect">
            <a:avLst/>
          </a:prstGeom>
          <a:solidFill>
            <a:srgbClr val="16FA3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বৈসাদৃশ্যপূর্ণ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1828800"/>
            <a:ext cx="7620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সাদৃশ্যপূর্ণ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76600" y="76200"/>
            <a:ext cx="2895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1934570" cy="17143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12" name="Flowchart: Terminator 11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9717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0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753142"/>
            <a:ext cx="8596648" cy="2123658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57213" indent="-557213">
              <a:buAutoNum type="arabicPeriod"/>
            </a:pPr>
            <a:r>
              <a:rPr lang="bn-IN" sz="3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সত্যন্দ্রনাথ দত্ত কত সালে জন্মগ্রহণ করেন </a:t>
            </a:r>
            <a:r>
              <a:rPr lang="bn-BD" sz="3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AutoNum type="arabicPeriod"/>
            </a:pPr>
            <a:r>
              <a:rPr lang="bn-IN" sz="3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ঝুম পাহাড় অর্থ কী </a:t>
            </a:r>
            <a:r>
              <a:rPr lang="bn-BD" sz="3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3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AutoNum type="arabicPeriod"/>
            </a:pPr>
            <a:r>
              <a:rPr lang="bn-IN" sz="33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উচ্চারণ বলো – বিজন, ঝিঁঝিঁ, শুক, চপল ।</a:t>
            </a:r>
            <a:endParaRPr lang="bn-BD" sz="3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AutoNum type="arabicPeriod"/>
            </a:pPr>
            <a:r>
              <a:rPr lang="bn-BD" sz="3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‘চপল পায় কেবল ধাই’  বলতে কি বুঝানো হয়েছে ?  </a:t>
            </a:r>
            <a:endParaRPr lang="en-US" sz="3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27290" y="618185"/>
            <a:ext cx="3486956" cy="1667815"/>
            <a:chOff x="2627290" y="973159"/>
            <a:chExt cx="3486956" cy="1667815"/>
          </a:xfrm>
        </p:grpSpPr>
        <p:sp>
          <p:nvSpPr>
            <p:cNvPr id="2" name="TextBox 1"/>
            <p:cNvSpPr txBox="1"/>
            <p:nvPr/>
          </p:nvSpPr>
          <p:spPr>
            <a:xfrm>
              <a:off x="2627290" y="973159"/>
              <a:ext cx="3486956" cy="769441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মুল্যায়ন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3694627" y="1771311"/>
              <a:ext cx="1352282" cy="8696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"/>
            <a:ext cx="2058488" cy="205848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8" name="Flowchart: Terminator 7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9790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image\pink-floral-wallpaper-ppt-backgrounds-powerpoint-floral-wallpapers-2082573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9903" cy="6858000"/>
          </a:xfrm>
          <a:prstGeom prst="rect">
            <a:avLst/>
          </a:prstGeom>
          <a:noFill/>
        </p:spPr>
      </p:pic>
      <p:sp>
        <p:nvSpPr>
          <p:cNvPr id="7" name="Up Arrow 6"/>
          <p:cNvSpPr/>
          <p:nvPr/>
        </p:nvSpPr>
        <p:spPr>
          <a:xfrm>
            <a:off x="1099751" y="-11373"/>
            <a:ext cx="7010400" cy="1236260"/>
          </a:xfrm>
          <a:prstGeom prst="upArrow">
            <a:avLst>
              <a:gd name="adj1" fmla="val 49125"/>
              <a:gd name="adj2" fmla="val 32486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0246" y="3200400"/>
            <a:ext cx="5239657" cy="2308324"/>
          </a:xfrm>
          <a:prstGeom prst="rect">
            <a:avLst/>
          </a:prstGeom>
          <a:noFill/>
          <a:ln>
            <a:solidFill>
              <a:srgbClr val="16FA3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ঝর্ণার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কবিকে কীভাবে আন্দোলিত করেছে তা বিশ্লেষণ কর।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10" name="Flowchart: Terminator 9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12" y="1383968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0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9495"/>
            <a:ext cx="8905910" cy="67785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1524000"/>
            <a:ext cx="595387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dirty="0" smtClean="0">
                <a:ln w="11430"/>
                <a:solidFill>
                  <a:srgbClr val="16FA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0" dirty="0">
              <a:ln w="11430"/>
              <a:solidFill>
                <a:srgbClr val="16FA3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7" name="Flowchart: Terminator 6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68069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E:\image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ound Same Side Corner Rectangle 6"/>
          <p:cNvSpPr/>
          <p:nvPr/>
        </p:nvSpPr>
        <p:spPr>
          <a:xfrm>
            <a:off x="762000" y="1560739"/>
            <a:ext cx="7772400" cy="4154261"/>
          </a:xfrm>
          <a:prstGeom prst="round2SameRect">
            <a:avLst>
              <a:gd name="adj1" fmla="val 50000"/>
              <a:gd name="adj2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: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	</a:t>
            </a:r>
            <a:r>
              <a:rPr lang="bn-BD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4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	৩০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	০১/০৩/২০২১</a:t>
            </a:r>
            <a:endParaRPr lang="bn-BD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438400" y="416378"/>
            <a:ext cx="4267200" cy="990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ঘোষণা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6" name="Flowchart: Terminator 5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1293907426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79825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-38146"/>
            <a:ext cx="9183923" cy="6884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04800"/>
            <a:ext cx="8001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ঝর্ণা</a:t>
            </a:r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গান</a:t>
            </a:r>
            <a:endParaRPr lang="en-US" sz="1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7164" y="2967335"/>
            <a:ext cx="58496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9600" b="1" cap="none" spc="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সত্যেন্দ্রনাথ দত্ত</a:t>
            </a:r>
            <a:endParaRPr lang="en-US" sz="9600" b="1" cap="none" spc="0" dirty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7" name="Flowchart: Terminator 6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949800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58496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সত্যন্দ্রনাথ দত্তের লিখিত মৌলিক কাব্যগ্রন্থের নাম বলতে পারবে</a:t>
            </a:r>
          </a:p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ঝর্নার গান কবিতাটি প্রমিত উচ্চারণে আবৃত্তি </a:t>
            </a:r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endParaRPr lang="en-U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 শব্দের অর্থ বলতে পারবে </a:t>
            </a:r>
          </a:p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4. </a:t>
            </a:r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গুরুত্বপূর্ণ চরণ বিশ্লেষণ করতে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2247900" y="222326"/>
            <a:ext cx="4648200" cy="838200"/>
          </a:xfrm>
          <a:prstGeom prst="parallelogram">
            <a:avLst>
              <a:gd name="adj" fmla="val 2153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শিখনফল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 flipV="1">
            <a:off x="0" y="6736081"/>
            <a:ext cx="9144000" cy="45719"/>
          </a:xfrm>
          <a:prstGeom prst="flowChartTerminator">
            <a:avLst/>
          </a:prstGeom>
          <a:solidFill>
            <a:srgbClr val="F21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39061293"/>
              </p:ext>
            </p:extLst>
          </p:nvPr>
        </p:nvGraphicFramePr>
        <p:xfrm>
          <a:off x="76200" y="5740400"/>
          <a:ext cx="3048000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72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6473" y="76200"/>
            <a:ext cx="8084127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9400" y="1219200"/>
            <a:ext cx="2971800" cy="5749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১৮৮২খ্রি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2136" y="4495800"/>
            <a:ext cx="3127664" cy="6400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সত্যেন্দ্রনাথ দত্ত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60918" y="1206983"/>
            <a:ext cx="3106882" cy="12264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56" y="1880098"/>
            <a:ext cx="2386444" cy="2539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2892136" y="5251812"/>
            <a:ext cx="3127664" cy="6460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১৯২২খ্রি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" y="1143000"/>
            <a:ext cx="2514600" cy="1290451"/>
            <a:chOff x="76200" y="1143000"/>
            <a:chExt cx="2514600" cy="1290451"/>
          </a:xfrm>
        </p:grpSpPr>
        <p:sp>
          <p:nvSpPr>
            <p:cNvPr id="14" name="Rounded Rectangle 13"/>
            <p:cNvSpPr/>
            <p:nvPr/>
          </p:nvSpPr>
          <p:spPr>
            <a:xfrm>
              <a:off x="76200" y="1143000"/>
              <a:ext cx="2514600" cy="129045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44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সবিতা</a:t>
              </a:r>
              <a:endParaRPr lang="en-US" sz="4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369" y="1274621"/>
              <a:ext cx="924431" cy="11588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76704" y="4349627"/>
            <a:ext cx="2566052" cy="1283659"/>
            <a:chOff x="76704" y="4349627"/>
            <a:chExt cx="2566052" cy="1283659"/>
          </a:xfrm>
        </p:grpSpPr>
        <p:sp>
          <p:nvSpPr>
            <p:cNvPr id="11" name="Rounded Rectangle 10"/>
            <p:cNvSpPr/>
            <p:nvPr/>
          </p:nvSpPr>
          <p:spPr>
            <a:xfrm>
              <a:off x="76704" y="4351487"/>
              <a:ext cx="2566052" cy="128179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BD" sz="28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ফুলের ফসল</a:t>
              </a:r>
              <a:endParaRPr lang="en-US" sz="4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" y="4349627"/>
              <a:ext cx="1066800" cy="11720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6096000" y="2832102"/>
            <a:ext cx="2971800" cy="1211249"/>
            <a:chOff x="6096000" y="2987388"/>
            <a:chExt cx="2971800" cy="1432212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3002973"/>
              <a:ext cx="2971800" cy="141662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0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সন্ধিক্ষণ</a:t>
              </a:r>
              <a:endPara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637" y="2987388"/>
              <a:ext cx="1543963" cy="14166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107372" y="2814206"/>
            <a:ext cx="2514600" cy="1229146"/>
            <a:chOff x="107372" y="2814206"/>
            <a:chExt cx="2514600" cy="1229146"/>
          </a:xfrm>
        </p:grpSpPr>
        <p:sp>
          <p:nvSpPr>
            <p:cNvPr id="13" name="Rounded Rectangle 12"/>
            <p:cNvSpPr/>
            <p:nvPr/>
          </p:nvSpPr>
          <p:spPr>
            <a:xfrm>
              <a:off x="107372" y="2832102"/>
              <a:ext cx="2514600" cy="121124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অভ্র আবির</a:t>
              </a:r>
              <a:endPara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914" y="2814206"/>
              <a:ext cx="1048666" cy="12291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6084536" y="4349627"/>
            <a:ext cx="2994727" cy="1280744"/>
            <a:chOff x="6073072" y="1385786"/>
            <a:chExt cx="2994727" cy="1447800"/>
          </a:xfrm>
        </p:grpSpPr>
        <p:sp>
          <p:nvSpPr>
            <p:cNvPr id="12" name="Rounded Rectangle 11"/>
            <p:cNvSpPr/>
            <p:nvPr/>
          </p:nvSpPr>
          <p:spPr>
            <a:xfrm>
              <a:off x="6073072" y="1385786"/>
              <a:ext cx="2994727" cy="1447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600" dirty="0" smtClean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বেণু ওবীণা</a:t>
              </a:r>
              <a:endPara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0936" y="1440215"/>
              <a:ext cx="1219200" cy="13300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22" name="Flowchart: Terminator 21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3" name="Diagram 22"/>
            <p:cNvGraphicFramePr/>
            <p:nvPr>
              <p:extLst>
                <p:ext uri="{D42A27DB-BD31-4B8C-83A1-F6EECF244321}">
                  <p14:modId xmlns:p14="http://schemas.microsoft.com/office/powerpoint/2010/main" val="976837548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278157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image\drops-on-glass-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0051" cy="6858000"/>
          </a:xfrm>
          <a:prstGeom prst="rect">
            <a:avLst/>
          </a:prstGeom>
          <a:noFill/>
        </p:spPr>
      </p:pic>
      <p:sp>
        <p:nvSpPr>
          <p:cNvPr id="9" name="Bevel 8"/>
          <p:cNvSpPr/>
          <p:nvPr/>
        </p:nvSpPr>
        <p:spPr>
          <a:xfrm>
            <a:off x="419100" y="4445246"/>
            <a:ext cx="8077200" cy="1066800"/>
          </a:xfrm>
          <a:prstGeom prst="bevel">
            <a:avLst>
              <a:gd name="adj" fmla="val 668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16F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 দত্তের কাব্যগ্রন্থগুলোর নাম লেখ ।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419100" y="517525"/>
            <a:ext cx="8077200" cy="1066800"/>
          </a:xfrm>
          <a:prstGeom prst="bevel">
            <a:avLst>
              <a:gd name="adj" fmla="val 6689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16F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sp>
        <p:nvSpPr>
          <p:cNvPr id="7" name="Flowchart: Terminator 6"/>
          <p:cNvSpPr/>
          <p:nvPr/>
        </p:nvSpPr>
        <p:spPr>
          <a:xfrm flipV="1">
            <a:off x="0" y="6736081"/>
            <a:ext cx="9144000" cy="45719"/>
          </a:xfrm>
          <a:prstGeom prst="flowChartTerminator">
            <a:avLst/>
          </a:prstGeom>
          <a:solidFill>
            <a:srgbClr val="F21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9641959"/>
              </p:ext>
            </p:extLst>
          </p:nvPr>
        </p:nvGraphicFramePr>
        <p:xfrm>
          <a:off x="76200" y="5740400"/>
          <a:ext cx="3048000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30" y="1648992"/>
            <a:ext cx="3962400" cy="2639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-themes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90600" y="76200"/>
            <a:ext cx="6934200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6600" dirty="0"/>
          </a:p>
        </p:txBody>
      </p:sp>
      <p:pic>
        <p:nvPicPr>
          <p:cNvPr id="18" name="Picture 2" descr="E:\image\shoummo71_1243434175_12-shoummoNightWal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447801"/>
            <a:ext cx="2971800" cy="1752600"/>
          </a:xfrm>
          <a:prstGeom prst="rect">
            <a:avLst/>
          </a:prstGeom>
          <a:noFill/>
        </p:spPr>
      </p:pic>
      <p:pic>
        <p:nvPicPr>
          <p:cNvPr id="19" name="Picture 3" descr="E:\image\Ab_Baikkabi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1603" y="3872535"/>
            <a:ext cx="2863397" cy="1918665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159327" y="1378527"/>
            <a:ext cx="2209800" cy="144087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বিজন</a:t>
            </a:r>
            <a:endParaRPr lang="en-US" sz="4800" b="1" dirty="0">
              <a:ln w="11430"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9327" y="3872535"/>
            <a:ext cx="2209800" cy="1449641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কুজন</a:t>
            </a:r>
            <a:endParaRPr lang="en-US" sz="4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19800" y="1378527"/>
            <a:ext cx="2743199" cy="144087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57900" y="3872534"/>
            <a:ext cx="2743200" cy="1449641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কলরব</a:t>
            </a:r>
            <a:endParaRPr lang="en-US" sz="44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 flipV="1">
            <a:off x="0" y="6736081"/>
            <a:ext cx="9144000" cy="45719"/>
          </a:xfrm>
          <a:prstGeom prst="flowChartTerminator">
            <a:avLst/>
          </a:prstGeom>
          <a:solidFill>
            <a:srgbClr val="F21A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79641959"/>
              </p:ext>
            </p:extLst>
          </p:nvPr>
        </p:nvGraphicFramePr>
        <p:xfrm>
          <a:off x="76200" y="5740400"/>
          <a:ext cx="3048000" cy="96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6215252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e-christmas-clip-art-borders-frames-1056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 descr="E:\image\T1fvmnXXJiXXbcgQLa_12203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609600"/>
            <a:ext cx="2667000" cy="1981200"/>
          </a:xfrm>
          <a:prstGeom prst="rect">
            <a:avLst/>
          </a:prstGeom>
          <a:noFill/>
        </p:spPr>
      </p:pic>
      <p:pic>
        <p:nvPicPr>
          <p:cNvPr id="19" name="Picture 3" descr="E:\image\ঝি ঝি পোক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5943" y="3243978"/>
            <a:ext cx="2514600" cy="2088388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156028" y="457200"/>
            <a:ext cx="2209800" cy="2133600"/>
          </a:xfrm>
          <a:prstGeom prst="roundRect">
            <a:avLst>
              <a:gd name="adj" fmla="val 1413"/>
            </a:avLst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চরণ</a:t>
            </a:r>
            <a:endParaRPr lang="en-US" sz="4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9657" y="3200400"/>
            <a:ext cx="2209800" cy="2131966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ঝিঝি</a:t>
            </a:r>
            <a:endParaRPr lang="en-US" sz="48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70418" y="609600"/>
            <a:ext cx="2895600" cy="1988127"/>
          </a:xfrm>
          <a:prstGeom prst="roundRect">
            <a:avLst>
              <a:gd name="adj" fmla="val 0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70418" y="3243979"/>
            <a:ext cx="2895600" cy="2088388"/>
          </a:xfrm>
          <a:prstGeom prst="roundRect">
            <a:avLst>
              <a:gd name="adj" fmla="val 0"/>
            </a:avLst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পতঙ্গ</a:t>
            </a:r>
            <a:endParaRPr lang="en-US" sz="48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5740400"/>
            <a:ext cx="9144000" cy="1041400"/>
            <a:chOff x="0" y="5740400"/>
            <a:chExt cx="9144000" cy="1041400"/>
          </a:xfrm>
        </p:grpSpPr>
        <p:sp>
          <p:nvSpPr>
            <p:cNvPr id="12" name="Flowchart: Terminator 11"/>
            <p:cNvSpPr/>
            <p:nvPr/>
          </p:nvSpPr>
          <p:spPr>
            <a:xfrm flipV="1">
              <a:off x="0" y="6736081"/>
              <a:ext cx="9144000" cy="45719"/>
            </a:xfrm>
            <a:prstGeom prst="flowChartTerminator">
              <a:avLst/>
            </a:prstGeom>
            <a:solidFill>
              <a:srgbClr val="F21A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3825454665"/>
                </p:ext>
              </p:extLst>
            </p:nvPr>
          </p:nvGraphicFramePr>
          <p:xfrm>
            <a:off x="76200" y="5740400"/>
            <a:ext cx="3048000" cy="965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7033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491</Words>
  <Application>Microsoft Office PowerPoint</Application>
  <PresentationFormat>On-screen Show (4:3)</PresentationFormat>
  <Paragraphs>175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Tariq</cp:lastModifiedBy>
  <cp:revision>114</cp:revision>
  <dcterms:created xsi:type="dcterms:W3CDTF">2006-08-16T00:00:00Z</dcterms:created>
  <dcterms:modified xsi:type="dcterms:W3CDTF">2021-03-01T04:20:40Z</dcterms:modified>
</cp:coreProperties>
</file>