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74" r:id="rId11"/>
    <p:sldId id="276" r:id="rId12"/>
    <p:sldId id="266" r:id="rId13"/>
    <p:sldId id="267" r:id="rId14"/>
    <p:sldId id="268" r:id="rId15"/>
    <p:sldId id="277" r:id="rId16"/>
    <p:sldId id="278" r:id="rId17"/>
    <p:sldId id="279" r:id="rId18"/>
    <p:sldId id="269" r:id="rId19"/>
    <p:sldId id="281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62" autoAdjust="0"/>
  </p:normalViewPr>
  <p:slideViewPr>
    <p:cSldViewPr>
      <p:cViewPr>
        <p:scale>
          <a:sx n="86" d="100"/>
          <a:sy n="86" d="100"/>
        </p:scale>
        <p:origin x="-24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91911-1E3D-496A-8B2A-A6C641931CEC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43FD22-9359-411F-9C96-A2A4879F5D08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4000" dirty="0" err="1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বাংলাদেশ</a:t>
          </a:r>
          <a:endParaRPr lang="en-US" sz="4000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gm:t>
    </dgm:pt>
    <dgm:pt modelId="{77F4916A-FC49-4BEE-B6FC-64AF0950425B}" type="parTrans" cxnId="{18F45718-7AA4-4FE7-9153-B37850E6756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E79E18B-1C9F-4827-AE5F-CCACC87A770D}" type="sibTrans" cxnId="{18F45718-7AA4-4FE7-9153-B37850E6756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726732D-127D-4889-B010-18D9F9793186}">
      <dgm:prSet phldrT="[Text]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4000" dirty="0" err="1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কৃষি</a:t>
          </a:r>
          <a:endParaRPr lang="en-US" sz="4000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gm:t>
    </dgm:pt>
    <dgm:pt modelId="{FB2F27D2-9491-43F5-A519-4BCCC54BE675}" type="parTrans" cxnId="{0388810A-B2C4-4F96-B9BB-0183A679E42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7CBA660-42E6-43DA-BDD3-972E6EBDDF4D}" type="sibTrans" cxnId="{0388810A-B2C4-4F96-B9BB-0183A679E42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B77F9CB-8276-4ACD-9F8A-B5E00686A600}">
      <dgm:prSet phldrT="[Text]"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4000" dirty="0" err="1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শিল্প</a:t>
          </a:r>
          <a:endParaRPr lang="en-US" sz="4000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gm:t>
    </dgm:pt>
    <dgm:pt modelId="{DAD63360-5686-4EE5-8EF0-A5BDB6B9AF74}" type="parTrans" cxnId="{D74ED9EE-03FA-4053-AD4C-3956B6B8DB9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FBC7611-E2FC-4C9C-9A10-D38DC8263ECD}" type="sibTrans" cxnId="{D74ED9EE-03FA-4053-AD4C-3956B6B8DB9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C5FE419-6B3F-46D2-83D1-10CE8919C240}">
      <dgm:prSet phldrT="[Text]" custT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4000" dirty="0" err="1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সেবা</a:t>
          </a:r>
          <a:endParaRPr lang="en-US" sz="4000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gm:t>
    </dgm:pt>
    <dgm:pt modelId="{6222E332-49D6-4311-A668-5B5DCB6792DB}" type="parTrans" cxnId="{D4B02880-DE9A-43E7-93AC-91A39E35B9C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C554711-BB75-4C4B-87AA-6671BDFF9B48}" type="sibTrans" cxnId="{D4B02880-DE9A-43E7-93AC-91A39E35B9C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25F651F-D865-4F7F-A19A-829CEC22CE3A}" type="pres">
      <dgm:prSet presAssocID="{C3591911-1E3D-496A-8B2A-A6C641931CE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957425F-E176-4ECA-8D73-4F13ACA9AE93}" type="pres">
      <dgm:prSet presAssocID="{2C43FD22-9359-411F-9C96-A2A4879F5D08}" presName="singleCycle" presStyleCnt="0"/>
      <dgm:spPr/>
    </dgm:pt>
    <dgm:pt modelId="{AC446911-93D8-4BE2-8043-4053825D7245}" type="pres">
      <dgm:prSet presAssocID="{2C43FD22-9359-411F-9C96-A2A4879F5D08}" presName="singleCenter" presStyleLbl="node1" presStyleIdx="0" presStyleCnt="4" custScaleX="130233" custScaleY="105782" custLinFactNeighborX="-307" custLinFactNeighborY="-7211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BAD6DCC4-2C06-45C4-989F-EC39DAF10F04}" type="pres">
      <dgm:prSet presAssocID="{FB2F27D2-9491-43F5-A519-4BCCC54BE675}" presName="Name56" presStyleLbl="parChTrans1D2" presStyleIdx="0" presStyleCnt="3"/>
      <dgm:spPr/>
      <dgm:t>
        <a:bodyPr/>
        <a:lstStyle/>
        <a:p>
          <a:endParaRPr lang="en-US"/>
        </a:p>
      </dgm:t>
    </dgm:pt>
    <dgm:pt modelId="{A804D2BD-F80C-452C-9090-A1B3B4F544F5}" type="pres">
      <dgm:prSet presAssocID="{5726732D-127D-4889-B010-18D9F9793186}" presName="text0" presStyleLbl="node1" presStyleIdx="1" presStyleCnt="4" custScaleX="187854" custScaleY="133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85BA9-AEDB-4108-9A76-1C4B126B7667}" type="pres">
      <dgm:prSet presAssocID="{DAD63360-5686-4EE5-8EF0-A5BDB6B9AF74}" presName="Name56" presStyleLbl="parChTrans1D2" presStyleIdx="1" presStyleCnt="3"/>
      <dgm:spPr/>
      <dgm:t>
        <a:bodyPr/>
        <a:lstStyle/>
        <a:p>
          <a:endParaRPr lang="en-US"/>
        </a:p>
      </dgm:t>
    </dgm:pt>
    <dgm:pt modelId="{74BFBB70-DDE8-4C9B-9D7B-709C38F6925E}" type="pres">
      <dgm:prSet presAssocID="{6B77F9CB-8276-4ACD-9F8A-B5E00686A600}" presName="text0" presStyleLbl="node1" presStyleIdx="2" presStyleCnt="4" custScaleX="172049" custScaleY="119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D534B-89D2-4D71-AD5C-D2E4589C2BCA}" type="pres">
      <dgm:prSet presAssocID="{6222E332-49D6-4311-A668-5B5DCB6792DB}" presName="Name56" presStyleLbl="parChTrans1D2" presStyleIdx="2" presStyleCnt="3"/>
      <dgm:spPr/>
      <dgm:t>
        <a:bodyPr/>
        <a:lstStyle/>
        <a:p>
          <a:endParaRPr lang="en-US"/>
        </a:p>
      </dgm:t>
    </dgm:pt>
    <dgm:pt modelId="{2C56A0AB-F7A3-457C-A230-76D9FCD83DA4}" type="pres">
      <dgm:prSet presAssocID="{CC5FE419-6B3F-46D2-83D1-10CE8919C240}" presName="text0" presStyleLbl="node1" presStyleIdx="3" presStyleCnt="4" custScaleX="172239" custScaleY="131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570617-AB78-4814-A0BD-B343D54195FB}" type="presOf" srcId="{2C43FD22-9359-411F-9C96-A2A4879F5D08}" destId="{AC446911-93D8-4BE2-8043-4053825D7245}" srcOrd="0" destOrd="0" presId="urn:microsoft.com/office/officeart/2008/layout/RadialCluster"/>
    <dgm:cxn modelId="{DB2042A7-3279-419E-A5DD-87591736A743}" type="presOf" srcId="{6222E332-49D6-4311-A668-5B5DCB6792DB}" destId="{B3ED534B-89D2-4D71-AD5C-D2E4589C2BCA}" srcOrd="0" destOrd="0" presId="urn:microsoft.com/office/officeart/2008/layout/RadialCluster"/>
    <dgm:cxn modelId="{D4B02880-DE9A-43E7-93AC-91A39E35B9C4}" srcId="{2C43FD22-9359-411F-9C96-A2A4879F5D08}" destId="{CC5FE419-6B3F-46D2-83D1-10CE8919C240}" srcOrd="2" destOrd="0" parTransId="{6222E332-49D6-4311-A668-5B5DCB6792DB}" sibTransId="{BC554711-BB75-4C4B-87AA-6671BDFF9B48}"/>
    <dgm:cxn modelId="{0388810A-B2C4-4F96-B9BB-0183A679E426}" srcId="{2C43FD22-9359-411F-9C96-A2A4879F5D08}" destId="{5726732D-127D-4889-B010-18D9F9793186}" srcOrd="0" destOrd="0" parTransId="{FB2F27D2-9491-43F5-A519-4BCCC54BE675}" sibTransId="{B7CBA660-42E6-43DA-BDD3-972E6EBDDF4D}"/>
    <dgm:cxn modelId="{5E1F9B61-69E5-4598-86BB-D34B7EFE98F5}" type="presOf" srcId="{C3591911-1E3D-496A-8B2A-A6C641931CEC}" destId="{025F651F-D865-4F7F-A19A-829CEC22CE3A}" srcOrd="0" destOrd="0" presId="urn:microsoft.com/office/officeart/2008/layout/RadialCluster"/>
    <dgm:cxn modelId="{2142668F-F982-4106-99C0-AB86BEA8A60B}" type="presOf" srcId="{5726732D-127D-4889-B010-18D9F9793186}" destId="{A804D2BD-F80C-452C-9090-A1B3B4F544F5}" srcOrd="0" destOrd="0" presId="urn:microsoft.com/office/officeart/2008/layout/RadialCluster"/>
    <dgm:cxn modelId="{AE85FBE4-983E-4079-93B6-298B3E09175D}" type="presOf" srcId="{DAD63360-5686-4EE5-8EF0-A5BDB6B9AF74}" destId="{42885BA9-AEDB-4108-9A76-1C4B126B7667}" srcOrd="0" destOrd="0" presId="urn:microsoft.com/office/officeart/2008/layout/RadialCluster"/>
    <dgm:cxn modelId="{E3C3B636-87A7-48F2-BD6E-3A34D14D1904}" type="presOf" srcId="{CC5FE419-6B3F-46D2-83D1-10CE8919C240}" destId="{2C56A0AB-F7A3-457C-A230-76D9FCD83DA4}" srcOrd="0" destOrd="0" presId="urn:microsoft.com/office/officeart/2008/layout/RadialCluster"/>
    <dgm:cxn modelId="{D74ED9EE-03FA-4053-AD4C-3956B6B8DB94}" srcId="{2C43FD22-9359-411F-9C96-A2A4879F5D08}" destId="{6B77F9CB-8276-4ACD-9F8A-B5E00686A600}" srcOrd="1" destOrd="0" parTransId="{DAD63360-5686-4EE5-8EF0-A5BDB6B9AF74}" sibTransId="{8FBC7611-E2FC-4C9C-9A10-D38DC8263ECD}"/>
    <dgm:cxn modelId="{18F45718-7AA4-4FE7-9153-B37850E6756E}" srcId="{C3591911-1E3D-496A-8B2A-A6C641931CEC}" destId="{2C43FD22-9359-411F-9C96-A2A4879F5D08}" srcOrd="0" destOrd="0" parTransId="{77F4916A-FC49-4BEE-B6FC-64AF0950425B}" sibTransId="{DE79E18B-1C9F-4827-AE5F-CCACC87A770D}"/>
    <dgm:cxn modelId="{D0D8CC51-277A-4814-A81B-07BCF08C6C82}" type="presOf" srcId="{6B77F9CB-8276-4ACD-9F8A-B5E00686A600}" destId="{74BFBB70-DDE8-4C9B-9D7B-709C38F6925E}" srcOrd="0" destOrd="0" presId="urn:microsoft.com/office/officeart/2008/layout/RadialCluster"/>
    <dgm:cxn modelId="{BF2701A2-8D5F-4BF0-BB3F-5421C867CC0E}" type="presOf" srcId="{FB2F27D2-9491-43F5-A519-4BCCC54BE675}" destId="{BAD6DCC4-2C06-45C4-989F-EC39DAF10F04}" srcOrd="0" destOrd="0" presId="urn:microsoft.com/office/officeart/2008/layout/RadialCluster"/>
    <dgm:cxn modelId="{9514849B-6FA8-4504-897D-EE572ADBF84E}" type="presParOf" srcId="{025F651F-D865-4F7F-A19A-829CEC22CE3A}" destId="{3957425F-E176-4ECA-8D73-4F13ACA9AE93}" srcOrd="0" destOrd="0" presId="urn:microsoft.com/office/officeart/2008/layout/RadialCluster"/>
    <dgm:cxn modelId="{7F407F4E-7212-44AE-8DFD-8F2CFFEA13C8}" type="presParOf" srcId="{3957425F-E176-4ECA-8D73-4F13ACA9AE93}" destId="{AC446911-93D8-4BE2-8043-4053825D7245}" srcOrd="0" destOrd="0" presId="urn:microsoft.com/office/officeart/2008/layout/RadialCluster"/>
    <dgm:cxn modelId="{5122CD1F-AB6C-4E38-B6E8-0728F563C5D2}" type="presParOf" srcId="{3957425F-E176-4ECA-8D73-4F13ACA9AE93}" destId="{BAD6DCC4-2C06-45C4-989F-EC39DAF10F04}" srcOrd="1" destOrd="0" presId="urn:microsoft.com/office/officeart/2008/layout/RadialCluster"/>
    <dgm:cxn modelId="{187FFF62-4042-42C6-B785-2C37BC064B10}" type="presParOf" srcId="{3957425F-E176-4ECA-8D73-4F13ACA9AE93}" destId="{A804D2BD-F80C-452C-9090-A1B3B4F544F5}" srcOrd="2" destOrd="0" presId="urn:microsoft.com/office/officeart/2008/layout/RadialCluster"/>
    <dgm:cxn modelId="{148F9E0D-C990-4A49-972E-B26AB053F0CE}" type="presParOf" srcId="{3957425F-E176-4ECA-8D73-4F13ACA9AE93}" destId="{42885BA9-AEDB-4108-9A76-1C4B126B7667}" srcOrd="3" destOrd="0" presId="urn:microsoft.com/office/officeart/2008/layout/RadialCluster"/>
    <dgm:cxn modelId="{B2FFDD82-9E00-48B8-BB2C-E54CF59804DC}" type="presParOf" srcId="{3957425F-E176-4ECA-8D73-4F13ACA9AE93}" destId="{74BFBB70-DDE8-4C9B-9D7B-709C38F6925E}" srcOrd="4" destOrd="0" presId="urn:microsoft.com/office/officeart/2008/layout/RadialCluster"/>
    <dgm:cxn modelId="{5113A603-DE2D-4D00-A8F0-FDB8AC22000F}" type="presParOf" srcId="{3957425F-E176-4ECA-8D73-4F13ACA9AE93}" destId="{B3ED534B-89D2-4D71-AD5C-D2E4589C2BCA}" srcOrd="5" destOrd="0" presId="urn:microsoft.com/office/officeart/2008/layout/RadialCluster"/>
    <dgm:cxn modelId="{9EB4B92A-A83D-4E4D-B223-74CF4389B7AD}" type="presParOf" srcId="{3957425F-E176-4ECA-8D73-4F13ACA9AE93}" destId="{2C56A0AB-F7A3-457C-A230-76D9FCD83DA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46911-93D8-4BE2-8043-4053825D7245}">
      <dsp:nvSpPr>
        <dsp:cNvPr id="0" name=""/>
        <dsp:cNvSpPr/>
      </dsp:nvSpPr>
      <dsp:spPr>
        <a:xfrm>
          <a:off x="3213538" y="2680626"/>
          <a:ext cx="2679413" cy="2176358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বাংলাদেশ</a:t>
          </a:r>
          <a:endParaRPr lang="en-US" sz="4000" kern="1200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sp:txBody>
      <dsp:txXfrm>
        <a:off x="3319779" y="2786867"/>
        <a:ext cx="2466931" cy="1963876"/>
      </dsp:txXfrm>
    </dsp:sp>
    <dsp:sp modelId="{BAD6DCC4-2C06-45C4-989F-EC39DAF10F04}">
      <dsp:nvSpPr>
        <dsp:cNvPr id="0" name=""/>
        <dsp:cNvSpPr/>
      </dsp:nvSpPr>
      <dsp:spPr>
        <a:xfrm rot="16224665">
          <a:off x="4214772" y="2331852"/>
          <a:ext cx="6975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756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4D2BD-F80C-452C-9090-A1B3B4F544F5}">
      <dsp:nvSpPr>
        <dsp:cNvPr id="0" name=""/>
        <dsp:cNvSpPr/>
      </dsp:nvSpPr>
      <dsp:spPr>
        <a:xfrm>
          <a:off x="3277910" y="144105"/>
          <a:ext cx="2589488" cy="1838973"/>
        </a:xfrm>
        <a:prstGeom prst="roundRect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কৃষি</a:t>
          </a:r>
          <a:endParaRPr lang="en-US" sz="4000" kern="1200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sp:txBody>
      <dsp:txXfrm>
        <a:off x="3367681" y="233876"/>
        <a:ext cx="2409946" cy="1659431"/>
      </dsp:txXfrm>
    </dsp:sp>
    <dsp:sp modelId="{42885BA9-AEDB-4108-9A76-1C4B126B7667}">
      <dsp:nvSpPr>
        <dsp:cNvPr id="0" name=""/>
        <dsp:cNvSpPr/>
      </dsp:nvSpPr>
      <dsp:spPr>
        <a:xfrm rot="2187073">
          <a:off x="5855789" y="4871234"/>
          <a:ext cx="3799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99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FBB70-DDE8-4C9B-9D7B-709C38F6925E}">
      <dsp:nvSpPr>
        <dsp:cNvPr id="0" name=""/>
        <dsp:cNvSpPr/>
      </dsp:nvSpPr>
      <dsp:spPr>
        <a:xfrm>
          <a:off x="6124444" y="4984095"/>
          <a:ext cx="2371623" cy="1642322"/>
        </a:xfrm>
        <a:prstGeom prst="roundRect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শিল্প</a:t>
          </a:r>
          <a:endParaRPr lang="en-US" sz="4000" kern="1200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sp:txBody>
      <dsp:txXfrm>
        <a:off x="6204616" y="5064267"/>
        <a:ext cx="2211279" cy="1481978"/>
      </dsp:txXfrm>
    </dsp:sp>
    <dsp:sp modelId="{B3ED534B-89D2-4D71-AD5C-D2E4589C2BCA}">
      <dsp:nvSpPr>
        <dsp:cNvPr id="0" name=""/>
        <dsp:cNvSpPr/>
      </dsp:nvSpPr>
      <dsp:spPr>
        <a:xfrm rot="8589583">
          <a:off x="2998300" y="4844189"/>
          <a:ext cx="2391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911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6A0AB-F7A3-457C-A230-76D9FCD83DA4}">
      <dsp:nvSpPr>
        <dsp:cNvPr id="0" name=""/>
        <dsp:cNvSpPr/>
      </dsp:nvSpPr>
      <dsp:spPr>
        <a:xfrm>
          <a:off x="647932" y="4896618"/>
          <a:ext cx="2374242" cy="1817276"/>
        </a:xfrm>
        <a:prstGeom prst="roundRect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সেবা</a:t>
          </a:r>
          <a:endParaRPr lang="en-US" sz="4000" kern="1200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sp:txBody>
      <dsp:txXfrm>
        <a:off x="736644" y="4985330"/>
        <a:ext cx="2196818" cy="1639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5584C-A914-4949-803A-AA0FBEBD2E3C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B533F-A622-4AA8-B121-334E07C3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1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B533F-A622-4AA8-B121-334E07C3FD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19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B533F-A622-4AA8-B121-334E07C3FD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8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6.jpg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428"/>
            <a:ext cx="4495800" cy="68515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648200" cy="6858000"/>
          </a:xfrm>
          <a:prstGeom prst="rect">
            <a:avLst/>
          </a:prstGeom>
        </p:spPr>
      </p:pic>
      <p:sp>
        <p:nvSpPr>
          <p:cNvPr id="5" name="Sun 4"/>
          <p:cNvSpPr/>
          <p:nvPr/>
        </p:nvSpPr>
        <p:spPr>
          <a:xfrm>
            <a:off x="5181600" y="1"/>
            <a:ext cx="3962400" cy="34290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3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286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0" y="1219200"/>
            <a:ext cx="9144000" cy="5638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2625" indent="-682625" algn="just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অ-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2625" indent="-682625" algn="just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4038600" cy="3511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-291616"/>
            <a:ext cx="4264446" cy="3715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3810001"/>
            <a:ext cx="4267199" cy="30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0000"/>
            <a:ext cx="4038600" cy="302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8366"/>
            <a:ext cx="4476979" cy="304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57600"/>
            <a:ext cx="44958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5"/>
            <a:ext cx="4114800" cy="3037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7600"/>
            <a:ext cx="4114800" cy="318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10001"/>
            <a:ext cx="40386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" y="3810001"/>
            <a:ext cx="4482947" cy="3047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" y="7345"/>
            <a:ext cx="4495800" cy="32296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345"/>
            <a:ext cx="4038600" cy="322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6698" y="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Bevel 1"/>
          <p:cNvSpPr/>
          <p:nvPr/>
        </p:nvSpPr>
        <p:spPr>
          <a:xfrm>
            <a:off x="0" y="4572000"/>
            <a:ext cx="9144000" cy="2286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2625" indent="-682625" algn="just"/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2625" indent="-682625"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“অ-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682625" indent="-682625"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সচল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2625" indent="-682625" algn="just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219199"/>
            <a:ext cx="9144000" cy="3088844"/>
            <a:chOff x="0" y="1219199"/>
            <a:chExt cx="9144000" cy="30888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19200"/>
              <a:ext cx="2819400" cy="308884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219200"/>
              <a:ext cx="2781300" cy="308884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995" y="1219199"/>
              <a:ext cx="2779005" cy="308884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457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243045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057400"/>
            <a:ext cx="4801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	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0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" y="0"/>
            <a:ext cx="9157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8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3962400"/>
            <a:ext cx="9144000" cy="3429000"/>
          </a:xfrm>
          <a:prstGeom prst="bevel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2625" indent="-682625" algn="just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2625" indent="-682625"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কার্যাবলীসমূহ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3733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4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61722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0" y="1752600"/>
            <a:ext cx="9144000" cy="5105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2625" indent="-682625" algn="just"/>
            <a:r>
              <a:rPr lang="en-US" sz="3200" dirty="0" smtClean="0">
                <a:solidFill>
                  <a:schemeClr val="tx1"/>
                </a:solidFill>
              </a:rPr>
              <a:t>১।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682625" indent="-682625"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অ-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(৩টি)।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2625" indent="-682625"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ডাক্তারি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682625" indent="-682625"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682625" indent="-682625"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241"/>
            <a:ext cx="9119615" cy="55498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85800"/>
            <a:ext cx="91439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3871" y="5534561"/>
            <a:ext cx="9119614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কৃষিসংক্রান্ত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বহির্ভূত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4016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13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286000"/>
            <a:ext cx="4114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0510" y="0"/>
            <a:ext cx="9144000" cy="6858000"/>
            <a:chOff x="-10510" y="0"/>
            <a:chExt cx="9144000" cy="6858000"/>
          </a:xfrm>
        </p:grpSpPr>
        <p:sp>
          <p:nvSpPr>
            <p:cNvPr id="8" name="Oval 7"/>
            <p:cNvSpPr/>
            <p:nvPr/>
          </p:nvSpPr>
          <p:spPr>
            <a:xfrm>
              <a:off x="-10510" y="0"/>
              <a:ext cx="9144000" cy="685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2400" y="152401"/>
              <a:ext cx="8765108" cy="6497599"/>
              <a:chOff x="152400" y="152401"/>
              <a:chExt cx="8765108" cy="649759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2800" y="152401"/>
                <a:ext cx="2516709" cy="184939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0" y="4800600"/>
                <a:ext cx="2516709" cy="18494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799" y="2209799"/>
                <a:ext cx="2516709" cy="18494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2209800"/>
                <a:ext cx="2516708" cy="18493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043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68077" y="-304800"/>
            <a:ext cx="8382000" cy="24384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পাঠপরিচিতি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438400"/>
            <a:ext cx="9144000" cy="4419600"/>
            <a:chOff x="0" y="2438400"/>
            <a:chExt cx="9144000" cy="4419600"/>
          </a:xfrm>
        </p:grpSpPr>
        <p:sp>
          <p:nvSpPr>
            <p:cNvPr id="3" name="Bevel 2"/>
            <p:cNvSpPr/>
            <p:nvPr/>
          </p:nvSpPr>
          <p:spPr>
            <a:xfrm>
              <a:off x="0" y="2438400"/>
              <a:ext cx="9144000" cy="4419600"/>
            </a:xfrm>
            <a:prstGeom prst="bevel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600" y="3016746"/>
              <a:ext cx="7924800" cy="32316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36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শ্রেণী</a:t>
              </a:r>
              <a:r>
                <a:rPr lang="en-US" sz="36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		</a:t>
              </a:r>
              <a:r>
                <a:rPr lang="en-US" sz="36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BD" sz="36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36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3600" b="1" cap="none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দশম</a:t>
              </a:r>
              <a:endParaRPr lang="bn-BD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6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		:</a:t>
              </a:r>
              <a:r>
                <a:rPr lang="bn-BD" sz="36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অর্থনীতি</a:t>
              </a:r>
              <a:endParaRPr lang="bn-BD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6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		:</a:t>
              </a:r>
              <a:r>
                <a:rPr lang="bn-BD" sz="36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২য়</a:t>
              </a:r>
              <a:r>
                <a:rPr lang="en-US" sz="36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(পরি</a:t>
              </a:r>
              <a:r>
                <a:rPr lang="en-US" sz="36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:২.৫</a:t>
              </a:r>
              <a:r>
                <a:rPr lang="bn-BD" sz="36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r>
                <a:rPr lang="bn-BD" sz="36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6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		:</a:t>
              </a:r>
              <a:r>
                <a:rPr lang="bn-BD" sz="36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৪৫ মিনিট</a:t>
              </a:r>
            </a:p>
            <a:p>
              <a:r>
                <a:rPr lang="bn-BD" sz="36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শিক্ষার্থীর সংখ্যা</a:t>
              </a:r>
              <a:r>
                <a:rPr lang="en-US" sz="36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:</a:t>
              </a:r>
              <a:r>
                <a:rPr lang="bn-BD" sz="36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৫০জন</a:t>
              </a:r>
              <a:endParaRPr lang="en-US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sz="2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09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549862"/>
              </p:ext>
            </p:extLst>
          </p:nvPr>
        </p:nvGraphicFramePr>
        <p:xfrm>
          <a:off x="97029" y="1828800"/>
          <a:ext cx="8970771" cy="4953000"/>
        </p:xfrm>
        <a:graphic>
          <a:graphicData uri="http://schemas.openxmlformats.org/drawingml/2006/table">
            <a:tbl>
              <a:tblPr firstRow="1" bandRow="1"/>
              <a:tblGrid>
                <a:gridCol w="823846"/>
                <a:gridCol w="1324257"/>
                <a:gridCol w="4100924"/>
                <a:gridCol w="1171693"/>
                <a:gridCol w="1550051"/>
              </a:tblGrid>
              <a:tr h="530083"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ক্রম</a:t>
                      </a:r>
                      <a:endParaRPr lang="en-US" sz="1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endParaRPr lang="en-US" sz="1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sz="1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উপকরন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1733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 smtClean="0"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endParaRPr lang="en-US" sz="1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কুশল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বিনিময়,শ্রেণী বিন্যাস,মনোযোগ আকর্ষণ,পাঠঘোষণা,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 মিনিট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ডি,সি+চক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বোর্ড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11697">
                <a:tc rowSpan="4"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ফল-১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ছবি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প্রদর্শন,সংক্ষিপ্ত আলোচনা,একক কাজ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 মিনিট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ঐ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276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ফল-২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ছবি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প্রদর্শন,সংক্ষিপ্ত আলোচনা জোড়ায় কাজ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 মিনিট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ঐ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161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ফল-৩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ছবি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প্রদর্শন,সংক্ষিপ্ত আলোচনা,দলীয় কাজ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৯ মিনিট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ঐ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79813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ফল-৪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ছবি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প্রদর্শন,সংক্ষিপ্ত আলোচনা,দলীয় কাজ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১০ মিনিট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mtClean="0">
                          <a:latin typeface="NikoshBAN" pitchFamily="2" charset="0"/>
                          <a:cs typeface="NikoshBAN" pitchFamily="2" charset="0"/>
                        </a:rPr>
                        <a:t>ঐ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30254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মুল্যায়ন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সৃজনশীল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প্রশ্ন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১২ মিনিট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93612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বাড়ির কাজ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সৃজনশীল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প্রশ্ন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৩ মিনিত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ডি,সি+চক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বোর্ড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46493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সমাপ্ত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ধন্যবাদ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 মিনিট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ডি,সি+চক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বোর্ড</a:t>
                      </a:r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6271"/>
            <a:ext cx="91440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3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3962400" cy="3117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3733800"/>
            <a:ext cx="3733800" cy="3117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24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0"/>
            <a:ext cx="3733800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61847" y="3168133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2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2400" cy="3276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3962401"/>
            <a:ext cx="4005549" cy="2895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637"/>
            <a:ext cx="4005550" cy="3249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0"/>
            <a:ext cx="3962400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1400" y="3483950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অ-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4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3000" y="21116"/>
            <a:ext cx="6477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Bevel 1"/>
          <p:cNvSpPr/>
          <p:nvPr/>
        </p:nvSpPr>
        <p:spPr>
          <a:xfrm>
            <a:off x="0" y="1981200"/>
            <a:ext cx="9144000" cy="4267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অ-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604"/>
            <a:ext cx="9144000" cy="110799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 ফল-</a:t>
            </a:r>
            <a:endParaRPr lang="en-US" sz="11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0" y="2057400"/>
            <a:ext cx="9144000" cy="5334000"/>
          </a:xfrm>
          <a:prstGeom prst="bevel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2625" indent="-682625" algn="just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	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2625" indent="-682625" algn="just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	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অ-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682625" indent="-682625" algn="just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নিরুপন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2625" indent="-682625" algn="just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	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কার্যাবলীসমূহ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697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9181" y="0"/>
            <a:ext cx="9153181" cy="6858000"/>
            <a:chOff x="-9181" y="0"/>
            <a:chExt cx="9153181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3505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81" y="3352800"/>
              <a:ext cx="9153181" cy="350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327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202</Words>
  <Application>Microsoft Office PowerPoint</Application>
  <PresentationFormat>On-screen Show (4:3)</PresentationFormat>
  <Paragraphs>85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Lukman Khan</dc:creator>
  <cp:lastModifiedBy>user</cp:lastModifiedBy>
  <cp:revision>171</cp:revision>
  <dcterms:created xsi:type="dcterms:W3CDTF">2006-08-16T00:00:00Z</dcterms:created>
  <dcterms:modified xsi:type="dcterms:W3CDTF">2021-02-26T09:34:15Z</dcterms:modified>
</cp:coreProperties>
</file>