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3"/>
  </p:notesMasterIdLst>
  <p:sldIdLst>
    <p:sldId id="297" r:id="rId2"/>
    <p:sldId id="298" r:id="rId3"/>
    <p:sldId id="296" r:id="rId4"/>
    <p:sldId id="292" r:id="rId5"/>
    <p:sldId id="293" r:id="rId6"/>
    <p:sldId id="276" r:id="rId7"/>
    <p:sldId id="287" r:id="rId8"/>
    <p:sldId id="288" r:id="rId9"/>
    <p:sldId id="257" r:id="rId10"/>
    <p:sldId id="263" r:id="rId11"/>
    <p:sldId id="265" r:id="rId12"/>
    <p:sldId id="285" r:id="rId13"/>
    <p:sldId id="300" r:id="rId14"/>
    <p:sldId id="299" r:id="rId15"/>
    <p:sldId id="269" r:id="rId16"/>
    <p:sldId id="267" r:id="rId17"/>
    <p:sldId id="289" r:id="rId18"/>
    <p:sldId id="278" r:id="rId19"/>
    <p:sldId id="280" r:id="rId20"/>
    <p:sldId id="295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3300"/>
    <a:srgbClr val="00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8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0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0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1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2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1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8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2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DEE8-7B00-4751-8EE3-7AEAD64E3DF5}" type="datetimeFigureOut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9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mail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A85861-D1CD-4B3B-ADDA-09ABAEC2B736}"/>
              </a:ext>
            </a:extLst>
          </p:cNvPr>
          <p:cNvSpPr txBox="1"/>
          <p:nvPr/>
        </p:nvSpPr>
        <p:spPr>
          <a:xfrm>
            <a:off x="685800" y="1219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ln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6000" b="1" dirty="0">
              <a:ln/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9437A5-06C1-427A-BDF4-95D35BF09943}"/>
              </a:ext>
            </a:extLst>
          </p:cNvPr>
          <p:cNvSpPr txBox="1"/>
          <p:nvPr/>
        </p:nvSpPr>
        <p:spPr>
          <a:xfrm>
            <a:off x="1126136" y="2971800"/>
            <a:ext cx="7120328" cy="2646878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55061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1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723" y="685800"/>
            <a:ext cx="7962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3096" y="2743200"/>
            <a:ext cx="8049903" cy="2501386"/>
            <a:chOff x="495723" y="2263254"/>
            <a:chExt cx="8648277" cy="2501386"/>
          </a:xfrm>
        </p:grpSpPr>
        <p:pic>
          <p:nvPicPr>
            <p:cNvPr id="5122" name="Picture 2" descr="E:\MOTIAR\D,contennt Picture 2\em 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339454"/>
              <a:ext cx="2355984" cy="23262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123" name="Picture 3" descr="E:\MOTIAR\D,contennt Picture 2\gmail 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23" y="2286000"/>
              <a:ext cx="2933277" cy="24786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007" y="2263254"/>
              <a:ext cx="2644993" cy="24786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12976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9" y="152400"/>
            <a:ext cx="762000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জি-মেইল/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ইয়াহুতে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999" y="5334000"/>
            <a:ext cx="8077200" cy="553998"/>
          </a:xfrm>
          <a:prstGeom prst="rect">
            <a:avLst/>
          </a:prstGeom>
          <a:noFill/>
          <a:ln w="762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১। address bar এ 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  <a:hlinkClick r:id="rId2"/>
              </a:rPr>
              <a:t>www.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  <a:hlinkClick r:id="rId2"/>
              </a:rPr>
              <a:t>gmail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  <a:hlinkClick r:id="rId2"/>
              </a:rPr>
              <a:t>.com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D,contennt Picture 2\a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10" y="838200"/>
            <a:ext cx="74676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Up Arrow 1"/>
          <p:cNvSpPr/>
          <p:nvPr/>
        </p:nvSpPr>
        <p:spPr>
          <a:xfrm>
            <a:off x="2819400" y="1472625"/>
            <a:ext cx="457200" cy="3581400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Motiar\Desktop\yah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276600"/>
            <a:ext cx="3018632" cy="3334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1694129"/>
            <a:ext cx="8458200" cy="630942"/>
          </a:xfrm>
          <a:prstGeom prst="rect">
            <a:avLst/>
          </a:prstGeom>
          <a:noFill/>
          <a:ln w="762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Create 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ew Account এ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4686300" y="2325071"/>
            <a:ext cx="1828802" cy="33754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05201"/>
            <a:ext cx="3505200" cy="2929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24000" y="366809"/>
            <a:ext cx="6553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খোলা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/>
          </a:p>
        </p:txBody>
      </p:sp>
      <p:cxnSp>
        <p:nvCxnSpPr>
          <p:cNvPr id="14" name="Straight Arrow Connector 13"/>
          <p:cNvCxnSpPr>
            <a:stCxn id="9" idx="2"/>
          </p:cNvCxnSpPr>
          <p:nvPr/>
        </p:nvCxnSpPr>
        <p:spPr>
          <a:xfrm flipH="1">
            <a:off x="2324102" y="2325071"/>
            <a:ext cx="2362198" cy="33754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55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05062"/>
            <a:ext cx="30480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784860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২। Mail এ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Motiar\Desktop\yah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04932"/>
            <a:ext cx="2801937" cy="3334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057400" y="1549063"/>
            <a:ext cx="3810000" cy="35563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828800" y="1340914"/>
            <a:ext cx="152400" cy="37644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07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otiar\Desktop\yah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2"/>
          <a:stretch/>
        </p:blipFill>
        <p:spPr bwMode="auto">
          <a:xfrm>
            <a:off x="4611739" y="2298389"/>
            <a:ext cx="3328001" cy="40262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80772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User Id &amp; Password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Next/ 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sign In </a:t>
            </a:r>
            <a:endParaRPr lang="bn-BD" sz="3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3352800"/>
            <a:ext cx="3048000" cy="1310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2" y="2298389"/>
            <a:ext cx="3152788" cy="4380068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3" idx="2"/>
          </p:cNvCxnSpPr>
          <p:nvPr/>
        </p:nvCxnSpPr>
        <p:spPr>
          <a:xfrm flipH="1">
            <a:off x="2819400" y="1472863"/>
            <a:ext cx="1676400" cy="22609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80237" y="3657600"/>
            <a:ext cx="2414594" cy="10053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495800" y="1472863"/>
            <a:ext cx="1476388" cy="196127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21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69342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ফরমটি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/>
              <a:t>।</a:t>
            </a:r>
          </a:p>
          <a:p>
            <a:pPr algn="ctr"/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4636" y="1560513"/>
            <a:ext cx="8956964" cy="5184794"/>
            <a:chOff x="34636" y="1560513"/>
            <a:chExt cx="8956964" cy="5184794"/>
          </a:xfrm>
        </p:grpSpPr>
        <p:pic>
          <p:nvPicPr>
            <p:cNvPr id="1027" name="Picture 3" descr="C:\Users\Motiar\Desktop\Untitle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560513"/>
              <a:ext cx="4114799" cy="4916487"/>
            </a:xfrm>
            <a:prstGeom prst="rect">
              <a:avLst/>
            </a:prstGeom>
            <a:ln w="127000" cap="sq">
              <a:solidFill>
                <a:srgbClr val="00B0F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38200" y="2255776"/>
              <a:ext cx="914400" cy="52322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752600" y="2486609"/>
              <a:ext cx="914400" cy="4851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36" y="2895033"/>
              <a:ext cx="2057400" cy="92333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সম্ভাব্য</a:t>
              </a:r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ই-</a:t>
              </a:r>
              <a:r>
                <a:rPr lang="en-US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মেইল</a:t>
              </a:r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address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৩২ 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অক্ষরের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মধ্যে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0388" y="2971800"/>
              <a:ext cx="1870364" cy="1015663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গোপন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Password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৩২ 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অক্ষরের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মধ্যে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3657600" y="3810000"/>
              <a:ext cx="329738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87036" y="4066310"/>
              <a:ext cx="1870364" cy="52322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095500" y="4267200"/>
              <a:ext cx="685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3"/>
            </p:cNvCxnSpPr>
            <p:nvPr/>
          </p:nvCxnSpPr>
          <p:spPr>
            <a:xfrm>
              <a:off x="2092036" y="3356698"/>
              <a:ext cx="803564" cy="69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927272" y="4495800"/>
              <a:ext cx="1870364" cy="461665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তারিখ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3830781" y="4680466"/>
              <a:ext cx="3124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52400" y="4791488"/>
              <a:ext cx="1870364" cy="40011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লিঙ্গ</a:t>
              </a:r>
              <a:r>
                <a:rPr lang="en-US" sz="2000" dirty="0" smtClean="0">
                  <a:solidFill>
                    <a:schemeClr val="tx1"/>
                  </a:solidFill>
                </a:rPr>
                <a:t>/Gender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981200" y="4975972"/>
              <a:ext cx="685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27272" y="5165649"/>
              <a:ext cx="2064328" cy="830997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অন্য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নম্বর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4191000" y="5486400"/>
              <a:ext cx="276398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981200" y="6114365"/>
              <a:ext cx="685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0836" y="5914310"/>
              <a:ext cx="1870364" cy="830997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 Create Account  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1" name="Straight Arrow Connector 20"/>
            <p:cNvCxnSpPr>
              <a:stCxn id="5" idx="3"/>
            </p:cNvCxnSpPr>
            <p:nvPr/>
          </p:nvCxnSpPr>
          <p:spPr>
            <a:xfrm>
              <a:off x="1752600" y="2517386"/>
              <a:ext cx="2971800" cy="2353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68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473" y="838200"/>
            <a:ext cx="8811491" cy="5257800"/>
            <a:chOff x="145473" y="838200"/>
            <a:chExt cx="8811491" cy="5257800"/>
          </a:xfrm>
        </p:grpSpPr>
        <p:pic>
          <p:nvPicPr>
            <p:cNvPr id="2050" name="Picture 2" descr="E:\MOTIAR\D,contennt Picture 2\em 10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363" y="838200"/>
              <a:ext cx="4865687" cy="52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52400" y="914400"/>
              <a:ext cx="1870364" cy="52322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অন্য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ই-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মেইল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098964" y="1237565"/>
              <a:ext cx="685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086600" y="1272433"/>
              <a:ext cx="1870364" cy="52322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গোপনীয়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প্রশ্ন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4495800" y="1477606"/>
              <a:ext cx="2514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45473" y="1752600"/>
              <a:ext cx="1870364" cy="52322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প্রশ্নে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138363" y="1752600"/>
              <a:ext cx="757237" cy="1846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038109" y="2214492"/>
              <a:ext cx="1870364" cy="830997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কোর্ডটি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লিখতে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4267200" y="2514600"/>
              <a:ext cx="27368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953000" y="2514600"/>
              <a:ext cx="1905000" cy="457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2399" y="3352800"/>
              <a:ext cx="1863438" cy="707886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একমত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/>
          </p:nvCxnSpPr>
          <p:spPr>
            <a:xfrm flipV="1">
              <a:off x="2015837" y="3686404"/>
              <a:ext cx="692727" cy="203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273636" y="4495800"/>
              <a:ext cx="1683328" cy="646331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 Create My </a:t>
              </a:r>
              <a:r>
                <a:rPr lang="en-US" b="1" dirty="0">
                  <a:solidFill>
                    <a:schemeClr val="tx1"/>
                  </a:solidFill>
                </a:rPr>
                <a:t>Account  </a:t>
              </a:r>
              <a:r>
                <a: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5524500" y="4818965"/>
              <a:ext cx="17145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409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143000"/>
            <a:ext cx="4572000" cy="13234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971800"/>
            <a:ext cx="807719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7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895600"/>
            <a:ext cx="7315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দলনেতার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মেইল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3700" y="457200"/>
            <a:ext cx="3429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4832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106904"/>
            <a:ext cx="7620000" cy="301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CA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ই-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609600"/>
            <a:ext cx="3429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329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82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প্রেরণের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লিখি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71" y="1371600"/>
            <a:ext cx="598292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19400" y="457200"/>
            <a:ext cx="35814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7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90600" y="1828800"/>
            <a:ext cx="7175335" cy="37220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6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2209800"/>
            <a:ext cx="7315200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এইচ.এস.সি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বিএম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অ্যাপ্লিকেশন-১</a:t>
            </a: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খোলার পদ্ধতি (ব্যবহারিক)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মিনিট।</a:t>
            </a:r>
          </a:p>
          <a:p>
            <a:pPr algn="ctr">
              <a:defRPr/>
            </a:pP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2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92" y="2215760"/>
            <a:ext cx="3552825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9" y="1556733"/>
            <a:ext cx="2857500" cy="4175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8605" y="609600"/>
            <a:ext cx="5486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dirty="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গলো</a:t>
            </a:r>
            <a:r>
              <a:rPr lang="en-US" dirty="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dirty="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1772" y="1447801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5409120"/>
            <a:ext cx="444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450" y="27417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450" y="2817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450" y="2817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450" y="2817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450" y="280945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5677" y="2817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7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2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4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67253E-6 L 0.17796 -0.2049 C 0.21528 -0.25115 0.27101 -0.27682 0.32952 -0.27682 C 0.39619 -0.27682 0.44931 -0.25115 0.48664 -0.2049 L 0.66494 -3.67253E-6 " pathEditMode="relative" rAng="0" ptsTypes="AAAAA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3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838200"/>
            <a:ext cx="332162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40" y="3124200"/>
            <a:ext cx="7140096" cy="116955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ই-</a:t>
            </a:r>
            <a:r>
              <a:rPr lang="en-US" sz="70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70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70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খোলা</a:t>
            </a:r>
            <a:endParaRPr lang="en-US" sz="7000" b="1" dirty="0">
              <a:ln w="1143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7373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0" y="457200"/>
            <a:ext cx="7516505" cy="5865321"/>
            <a:chOff x="651680" y="306879"/>
            <a:chExt cx="7516505" cy="5865321"/>
          </a:xfrm>
        </p:grpSpPr>
        <p:sp>
          <p:nvSpPr>
            <p:cNvPr id="2" name="TextBox 1"/>
            <p:cNvSpPr txBox="1"/>
            <p:nvPr/>
          </p:nvSpPr>
          <p:spPr>
            <a:xfrm>
              <a:off x="1866898" y="1443420"/>
              <a:ext cx="5273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এই পাঠ শেষে </a:t>
              </a:r>
              <a:r>
                <a:rPr lang="as-IN" sz="3200" dirty="0" smtClean="0"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/>
                <a:t>_ _ </a:t>
              </a:r>
              <a:endParaRPr lang="en-US" sz="3200" dirty="0" smtClean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59298" y="306879"/>
              <a:ext cx="348910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CA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Line Callout 2 (No Border) 3"/>
            <p:cNvSpPr/>
            <p:nvPr/>
          </p:nvSpPr>
          <p:spPr>
            <a:xfrm>
              <a:off x="1752600" y="2362200"/>
              <a:ext cx="6400800" cy="838200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9474"/>
                <a:gd name="adj6" fmla="val 24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200" dirty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। ই-</a:t>
              </a:r>
              <a:r>
                <a:rPr lang="en-US" sz="3200" dirty="0" err="1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মেইল</a:t>
              </a:r>
              <a:r>
                <a:rPr lang="en-US" sz="3200" dirty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dirty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dirty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বলতে পারবে।</a:t>
              </a:r>
            </a:p>
            <a:p>
              <a:endParaRPr lang="en-US" sz="3200" dirty="0"/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685800" y="2209800"/>
              <a:ext cx="1066800" cy="762000"/>
            </a:xfrm>
            <a:prstGeom prst="wedgeEllipseCallou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Callout 2 (No Border) 5"/>
            <p:cNvSpPr/>
            <p:nvPr/>
          </p:nvSpPr>
          <p:spPr>
            <a:xfrm>
              <a:off x="1767385" y="5334000"/>
              <a:ext cx="6400800" cy="838200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9474"/>
                <a:gd name="adj6" fmla="val 241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3200" dirty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। ই-</a:t>
              </a:r>
              <a:r>
                <a:rPr lang="en-US" sz="3200" dirty="0" err="1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মেইলের</a:t>
              </a:r>
              <a:r>
                <a:rPr lang="en-US" sz="3200" dirty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bn-BD" sz="3200" dirty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 ব্যাখ্যা করতে পারবে।</a:t>
              </a:r>
              <a:endParaRPr lang="en-US" sz="3200" dirty="0">
                <a:solidFill>
                  <a:srgbClr val="003300"/>
                </a:solidFill>
              </a:endParaRPr>
            </a:p>
            <a:p>
              <a:pPr algn="ctr"/>
              <a:endParaRPr lang="bn-BD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/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651680" y="5227260"/>
              <a:ext cx="1066800" cy="762000"/>
            </a:xfrm>
            <a:prstGeom prst="wedgeEllipseCallou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Line Callout 2 (No Border) 7"/>
            <p:cNvSpPr/>
            <p:nvPr/>
          </p:nvSpPr>
          <p:spPr>
            <a:xfrm>
              <a:off x="1728716" y="3924300"/>
              <a:ext cx="6400800" cy="838200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9474"/>
                <a:gd name="adj6" fmla="val 24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3200" dirty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। ই-</a:t>
              </a:r>
              <a:r>
                <a:rPr lang="en-US" sz="3200" dirty="0" err="1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মেইল</a:t>
              </a:r>
              <a:r>
                <a:rPr lang="en-US" sz="3200" dirty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একাউন্ট</a:t>
              </a:r>
              <a:r>
                <a:rPr lang="en-US" sz="3200" dirty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খুলতে</a:t>
              </a:r>
              <a:r>
                <a:rPr lang="en-US" sz="3200" dirty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পারবে।</a:t>
              </a:r>
              <a:endPara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3200" dirty="0"/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661916" y="3771900"/>
              <a:ext cx="1066800" cy="762000"/>
            </a:xfrm>
            <a:prstGeom prst="wedgeEllipseCallou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189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17" y="4114800"/>
            <a:ext cx="8229600" cy="1754326"/>
          </a:xfrm>
          <a:prstGeom prst="rect">
            <a:avLst/>
          </a:prstGeom>
          <a:noFill/>
          <a:ln w="762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মূহুর্তের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0"/>
            <a:ext cx="5410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8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8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800597" y="1524000"/>
            <a:ext cx="3159617" cy="20574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84" y="1451916"/>
            <a:ext cx="3337410" cy="21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80" y="508337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5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11815"/>
            <a:ext cx="7239000" cy="323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5334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প্রোভাইডার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3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228600"/>
            <a:ext cx="838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8379" y="1151930"/>
            <a:ext cx="8263373" cy="5423356"/>
            <a:chOff x="423427" y="1151930"/>
            <a:chExt cx="8263373" cy="542335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2200" y="1295399"/>
              <a:ext cx="2318198" cy="4038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33400" y="5867400"/>
              <a:ext cx="2286000" cy="707886"/>
            </a:xfrm>
            <a:prstGeom prst="rect">
              <a:avLst/>
            </a:prstGeom>
            <a:noFill/>
            <a:ln w="76200">
              <a:solidFill>
                <a:srgbClr val="0033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স্মার্ট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ফোন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5867400"/>
              <a:ext cx="2705099" cy="70788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কম্পিউটার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4600" y="5824966"/>
              <a:ext cx="2362200" cy="707886"/>
            </a:xfrm>
            <a:prstGeom prst="rect">
              <a:avLst/>
            </a:prstGeom>
            <a:noFill/>
            <a:ln w="76200">
              <a:solidFill>
                <a:srgbClr val="0033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ট্যাব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427" y="1151930"/>
              <a:ext cx="2277348" cy="41820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738" y="1151930"/>
              <a:ext cx="2651146" cy="43344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81293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321</Words>
  <Application>Microsoft Office PowerPoint</Application>
  <PresentationFormat>On-screen Show (4:3)</PresentationFormat>
  <Paragraphs>70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HP</cp:lastModifiedBy>
  <cp:revision>164</cp:revision>
  <dcterms:created xsi:type="dcterms:W3CDTF">2014-04-21T05:17:46Z</dcterms:created>
  <dcterms:modified xsi:type="dcterms:W3CDTF">2021-03-01T05:50:08Z</dcterms:modified>
</cp:coreProperties>
</file>