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3" r:id="rId5"/>
    <p:sldId id="264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9" r:id="rId21"/>
    <p:sldId id="282" r:id="rId22"/>
    <p:sldId id="283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34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2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7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4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0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9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4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0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3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9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0DEE-AFC7-4D8B-A3A8-EFC0DB8A9EE6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F53F-670A-474A-AC16-EC338CE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732" b="19641"/>
          <a:stretch/>
        </p:blipFill>
        <p:spPr>
          <a:xfrm>
            <a:off x="26143" y="-69280"/>
            <a:ext cx="11956704" cy="65518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721895"/>
            <a:ext cx="12192000" cy="128337"/>
          </a:xfrm>
          <a:prstGeom prst="rect">
            <a:avLst/>
          </a:prstGeom>
          <a:solidFill>
            <a:srgbClr val="5D03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6735" y="4725051"/>
            <a:ext cx="5430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D0343"/>
                </a:solidFill>
                <a:latin typeface="Bodoni MT" panose="02070603080606020203" pitchFamily="18" charset="0"/>
              </a:rPr>
              <a:t>To my English Class</a:t>
            </a:r>
            <a:endParaRPr lang="en-US" sz="4000" b="1" dirty="0">
              <a:solidFill>
                <a:srgbClr val="5D0343"/>
              </a:solidFill>
              <a:latin typeface="Bodoni MT" panose="02070603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06" y="4319665"/>
            <a:ext cx="2781300" cy="222654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307917" y="387732"/>
            <a:ext cx="1143000" cy="3350321"/>
            <a:chOff x="9307123" y="395904"/>
            <a:chExt cx="1143000" cy="3350321"/>
          </a:xfrm>
        </p:grpSpPr>
        <p:grpSp>
          <p:nvGrpSpPr>
            <p:cNvPr id="84" name="Group 83"/>
            <p:cNvGrpSpPr/>
            <p:nvPr/>
          </p:nvGrpSpPr>
          <p:grpSpPr>
            <a:xfrm>
              <a:off x="9307123" y="1196333"/>
              <a:ext cx="1143000" cy="2549892"/>
              <a:chOff x="4343400" y="1702068"/>
              <a:chExt cx="1143000" cy="2549892"/>
            </a:xfrm>
            <a:solidFill>
              <a:srgbClr val="7030A0"/>
            </a:solidFill>
          </p:grpSpPr>
          <p:grpSp>
            <p:nvGrpSpPr>
              <p:cNvPr id="85" name="Group 84"/>
              <p:cNvGrpSpPr/>
              <p:nvPr/>
            </p:nvGrpSpPr>
            <p:grpSpPr>
              <a:xfrm>
                <a:off x="4724801" y="1702068"/>
                <a:ext cx="167640" cy="1135380"/>
                <a:chOff x="4663440" y="2301240"/>
                <a:chExt cx="167640" cy="1135380"/>
              </a:xfrm>
              <a:grpFill/>
            </p:grpSpPr>
            <p:sp>
              <p:nvSpPr>
                <p:cNvPr id="88" name="Oval 87"/>
                <p:cNvSpPr/>
                <p:nvPr/>
              </p:nvSpPr>
              <p:spPr>
                <a:xfrm>
                  <a:off x="4663440" y="2301240"/>
                  <a:ext cx="16764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4663440" y="2606040"/>
                  <a:ext cx="16764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4663440" y="2842260"/>
                  <a:ext cx="16764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663440" y="3070860"/>
                  <a:ext cx="16764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663440" y="3299460"/>
                  <a:ext cx="16764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Rounded Rectangle 85"/>
              <p:cNvSpPr/>
              <p:nvPr/>
            </p:nvSpPr>
            <p:spPr>
              <a:xfrm rot="1745935">
                <a:off x="4343400" y="3093720"/>
                <a:ext cx="1143000" cy="1158240"/>
              </a:xfrm>
              <a:prstGeom prst="roundRect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dirty="0">
                    <a:latin typeface="Book Antiqua" panose="02040602050305030304" pitchFamily="18" charset="0"/>
                  </a:rPr>
                  <a:t>e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 flipH="1">
                <a:off x="4705303" y="2980324"/>
                <a:ext cx="171497" cy="143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Freeform 93"/>
            <p:cNvSpPr/>
            <p:nvPr/>
          </p:nvSpPr>
          <p:spPr>
            <a:xfrm>
              <a:off x="9497195" y="395904"/>
              <a:ext cx="671360" cy="731849"/>
            </a:xfrm>
            <a:custGeom>
              <a:avLst/>
              <a:gdLst>
                <a:gd name="connsiteX0" fmla="*/ 252351 w 513158"/>
                <a:gd name="connsiteY0" fmla="*/ 0 h 639604"/>
                <a:gd name="connsiteX1" fmla="*/ 513158 w 513158"/>
                <a:gd name="connsiteY1" fmla="*/ 319802 h 639604"/>
                <a:gd name="connsiteX2" fmla="*/ 252351 w 513158"/>
                <a:gd name="connsiteY2" fmla="*/ 639604 h 639604"/>
                <a:gd name="connsiteX3" fmla="*/ 12040 w 513158"/>
                <a:gd name="connsiteY3" fmla="*/ 444284 h 639604"/>
                <a:gd name="connsiteX4" fmla="*/ 4218 w 513158"/>
                <a:gd name="connsiteY4" fmla="*/ 396780 h 639604"/>
                <a:gd name="connsiteX5" fmla="*/ 133707 w 513158"/>
                <a:gd name="connsiteY5" fmla="*/ 396780 h 639604"/>
                <a:gd name="connsiteX6" fmla="*/ 160143 w 513158"/>
                <a:gd name="connsiteY6" fmla="*/ 453727 h 639604"/>
                <a:gd name="connsiteX7" fmla="*/ 252352 w 513158"/>
                <a:gd name="connsiteY7" fmla="*/ 509201 h 639604"/>
                <a:gd name="connsiteX8" fmla="*/ 382756 w 513158"/>
                <a:gd name="connsiteY8" fmla="*/ 319802 h 639604"/>
                <a:gd name="connsiteX9" fmla="*/ 252352 w 513158"/>
                <a:gd name="connsiteY9" fmla="*/ 130403 h 639604"/>
                <a:gd name="connsiteX10" fmla="*/ 132196 w 513158"/>
                <a:gd name="connsiteY10" fmla="*/ 246080 h 639604"/>
                <a:gd name="connsiteX11" fmla="*/ 129087 w 513158"/>
                <a:gd name="connsiteY11" fmla="*/ 268443 h 639604"/>
                <a:gd name="connsiteX12" fmla="*/ 0 w 513158"/>
                <a:gd name="connsiteY12" fmla="*/ 268443 h 639604"/>
                <a:gd name="connsiteX13" fmla="*/ 12040 w 513158"/>
                <a:gd name="connsiteY13" fmla="*/ 195321 h 639604"/>
                <a:gd name="connsiteX14" fmla="*/ 252351 w 513158"/>
                <a:gd name="connsiteY14" fmla="*/ 0 h 6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158" h="639604">
                  <a:moveTo>
                    <a:pt x="252351" y="0"/>
                  </a:moveTo>
                  <a:cubicBezTo>
                    <a:pt x="396391" y="0"/>
                    <a:pt x="513158" y="143180"/>
                    <a:pt x="513158" y="319802"/>
                  </a:cubicBezTo>
                  <a:cubicBezTo>
                    <a:pt x="513158" y="496424"/>
                    <a:pt x="396391" y="639604"/>
                    <a:pt x="252351" y="639604"/>
                  </a:cubicBezTo>
                  <a:cubicBezTo>
                    <a:pt x="144321" y="639604"/>
                    <a:pt x="51632" y="559065"/>
                    <a:pt x="12040" y="444284"/>
                  </a:cubicBezTo>
                  <a:lnTo>
                    <a:pt x="4218" y="396780"/>
                  </a:lnTo>
                  <a:lnTo>
                    <a:pt x="133707" y="396780"/>
                  </a:lnTo>
                  <a:lnTo>
                    <a:pt x="160143" y="453727"/>
                  </a:lnTo>
                  <a:cubicBezTo>
                    <a:pt x="183741" y="488002"/>
                    <a:pt x="216342" y="509201"/>
                    <a:pt x="252352" y="509201"/>
                  </a:cubicBezTo>
                  <a:cubicBezTo>
                    <a:pt x="324372" y="509201"/>
                    <a:pt x="382756" y="424404"/>
                    <a:pt x="382756" y="319802"/>
                  </a:cubicBezTo>
                  <a:cubicBezTo>
                    <a:pt x="382756" y="215200"/>
                    <a:pt x="324372" y="130403"/>
                    <a:pt x="252352" y="130403"/>
                  </a:cubicBezTo>
                  <a:cubicBezTo>
                    <a:pt x="198337" y="130403"/>
                    <a:pt x="151992" y="178101"/>
                    <a:pt x="132196" y="246080"/>
                  </a:cubicBezTo>
                  <a:lnTo>
                    <a:pt x="129087" y="268443"/>
                  </a:lnTo>
                  <a:lnTo>
                    <a:pt x="0" y="268443"/>
                  </a:lnTo>
                  <a:lnTo>
                    <a:pt x="12040" y="195321"/>
                  </a:lnTo>
                  <a:cubicBezTo>
                    <a:pt x="51632" y="80539"/>
                    <a:pt x="144321" y="0"/>
                    <a:pt x="252351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825222" y="399183"/>
            <a:ext cx="1143000" cy="3365561"/>
            <a:chOff x="7782565" y="353648"/>
            <a:chExt cx="1143000" cy="3365561"/>
          </a:xfrm>
        </p:grpSpPr>
        <p:grpSp>
          <p:nvGrpSpPr>
            <p:cNvPr id="62" name="Group 61"/>
            <p:cNvGrpSpPr/>
            <p:nvPr/>
          </p:nvGrpSpPr>
          <p:grpSpPr>
            <a:xfrm>
              <a:off x="7782565" y="1169317"/>
              <a:ext cx="1143000" cy="2549892"/>
              <a:chOff x="4343400" y="1702068"/>
              <a:chExt cx="1143000" cy="254989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4724801" y="1702068"/>
                <a:ext cx="167640" cy="1135380"/>
                <a:chOff x="4663440" y="2301240"/>
                <a:chExt cx="167640" cy="1135380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4663440" y="230124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663440" y="260604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663440" y="2842260"/>
                  <a:ext cx="16764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663440" y="307086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663440" y="329946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Rounded Rectangle 63"/>
              <p:cNvSpPr/>
              <p:nvPr/>
            </p:nvSpPr>
            <p:spPr>
              <a:xfrm rot="1745935">
                <a:off x="4343400" y="3093720"/>
                <a:ext cx="1143000" cy="115824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571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latin typeface="Book Antiqua" panose="02040602050305030304" pitchFamily="18" charset="0"/>
                  </a:rPr>
                  <a:t>m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 flipH="1">
                <a:off x="4705303" y="2980324"/>
                <a:ext cx="171497" cy="143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Freeform 92"/>
            <p:cNvSpPr/>
            <p:nvPr/>
          </p:nvSpPr>
          <p:spPr>
            <a:xfrm>
              <a:off x="7919664" y="353648"/>
              <a:ext cx="671360" cy="731849"/>
            </a:xfrm>
            <a:custGeom>
              <a:avLst/>
              <a:gdLst>
                <a:gd name="connsiteX0" fmla="*/ 252351 w 513158"/>
                <a:gd name="connsiteY0" fmla="*/ 0 h 639604"/>
                <a:gd name="connsiteX1" fmla="*/ 513158 w 513158"/>
                <a:gd name="connsiteY1" fmla="*/ 319802 h 639604"/>
                <a:gd name="connsiteX2" fmla="*/ 252351 w 513158"/>
                <a:gd name="connsiteY2" fmla="*/ 639604 h 639604"/>
                <a:gd name="connsiteX3" fmla="*/ 12040 w 513158"/>
                <a:gd name="connsiteY3" fmla="*/ 444284 h 639604"/>
                <a:gd name="connsiteX4" fmla="*/ 4218 w 513158"/>
                <a:gd name="connsiteY4" fmla="*/ 396780 h 639604"/>
                <a:gd name="connsiteX5" fmla="*/ 133707 w 513158"/>
                <a:gd name="connsiteY5" fmla="*/ 396780 h 639604"/>
                <a:gd name="connsiteX6" fmla="*/ 160143 w 513158"/>
                <a:gd name="connsiteY6" fmla="*/ 453727 h 639604"/>
                <a:gd name="connsiteX7" fmla="*/ 252352 w 513158"/>
                <a:gd name="connsiteY7" fmla="*/ 509201 h 639604"/>
                <a:gd name="connsiteX8" fmla="*/ 382756 w 513158"/>
                <a:gd name="connsiteY8" fmla="*/ 319802 h 639604"/>
                <a:gd name="connsiteX9" fmla="*/ 252352 w 513158"/>
                <a:gd name="connsiteY9" fmla="*/ 130403 h 639604"/>
                <a:gd name="connsiteX10" fmla="*/ 132196 w 513158"/>
                <a:gd name="connsiteY10" fmla="*/ 246080 h 639604"/>
                <a:gd name="connsiteX11" fmla="*/ 129087 w 513158"/>
                <a:gd name="connsiteY11" fmla="*/ 268443 h 639604"/>
                <a:gd name="connsiteX12" fmla="*/ 0 w 513158"/>
                <a:gd name="connsiteY12" fmla="*/ 268443 h 639604"/>
                <a:gd name="connsiteX13" fmla="*/ 12040 w 513158"/>
                <a:gd name="connsiteY13" fmla="*/ 195321 h 639604"/>
                <a:gd name="connsiteX14" fmla="*/ 252351 w 513158"/>
                <a:gd name="connsiteY14" fmla="*/ 0 h 6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158" h="639604">
                  <a:moveTo>
                    <a:pt x="252351" y="0"/>
                  </a:moveTo>
                  <a:cubicBezTo>
                    <a:pt x="396391" y="0"/>
                    <a:pt x="513158" y="143180"/>
                    <a:pt x="513158" y="319802"/>
                  </a:cubicBezTo>
                  <a:cubicBezTo>
                    <a:pt x="513158" y="496424"/>
                    <a:pt x="396391" y="639604"/>
                    <a:pt x="252351" y="639604"/>
                  </a:cubicBezTo>
                  <a:cubicBezTo>
                    <a:pt x="144321" y="639604"/>
                    <a:pt x="51632" y="559065"/>
                    <a:pt x="12040" y="444284"/>
                  </a:cubicBezTo>
                  <a:lnTo>
                    <a:pt x="4218" y="396780"/>
                  </a:lnTo>
                  <a:lnTo>
                    <a:pt x="133707" y="396780"/>
                  </a:lnTo>
                  <a:lnTo>
                    <a:pt x="160143" y="453727"/>
                  </a:lnTo>
                  <a:cubicBezTo>
                    <a:pt x="183741" y="488002"/>
                    <a:pt x="216342" y="509201"/>
                    <a:pt x="252352" y="509201"/>
                  </a:cubicBezTo>
                  <a:cubicBezTo>
                    <a:pt x="324372" y="509201"/>
                    <a:pt x="382756" y="424404"/>
                    <a:pt x="382756" y="319802"/>
                  </a:cubicBezTo>
                  <a:cubicBezTo>
                    <a:pt x="382756" y="215200"/>
                    <a:pt x="324372" y="130403"/>
                    <a:pt x="252352" y="130403"/>
                  </a:cubicBezTo>
                  <a:cubicBezTo>
                    <a:pt x="198337" y="130403"/>
                    <a:pt x="151992" y="178101"/>
                    <a:pt x="132196" y="246080"/>
                  </a:cubicBezTo>
                  <a:lnTo>
                    <a:pt x="129087" y="268443"/>
                  </a:lnTo>
                  <a:lnTo>
                    <a:pt x="0" y="268443"/>
                  </a:lnTo>
                  <a:lnTo>
                    <a:pt x="12040" y="195321"/>
                  </a:lnTo>
                  <a:cubicBezTo>
                    <a:pt x="51632" y="80539"/>
                    <a:pt x="144321" y="0"/>
                    <a:pt x="252351" y="0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2304522" y="410636"/>
            <a:ext cx="1143000" cy="3354484"/>
            <a:chOff x="5367042" y="897505"/>
            <a:chExt cx="1143000" cy="3354484"/>
          </a:xfrm>
        </p:grpSpPr>
        <p:grpSp>
          <p:nvGrpSpPr>
            <p:cNvPr id="73" name="Group 72"/>
            <p:cNvGrpSpPr/>
            <p:nvPr/>
          </p:nvGrpSpPr>
          <p:grpSpPr>
            <a:xfrm>
              <a:off x="5367042" y="1702097"/>
              <a:ext cx="1143000" cy="2549892"/>
              <a:chOff x="4343400" y="1702068"/>
              <a:chExt cx="1143000" cy="2549892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4724801" y="1702068"/>
                <a:ext cx="167640" cy="1135380"/>
                <a:chOff x="4663440" y="2301240"/>
                <a:chExt cx="167640" cy="1135380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4663440" y="230124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663440" y="260604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4663440" y="2842260"/>
                  <a:ext cx="16764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63440" y="307086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663440" y="329946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ounded Rectangle 74"/>
              <p:cNvSpPr/>
              <p:nvPr/>
            </p:nvSpPr>
            <p:spPr>
              <a:xfrm rot="1745935">
                <a:off x="4343400" y="3093720"/>
                <a:ext cx="1143000" cy="1158240"/>
              </a:xfrm>
              <a:prstGeom prst="roundRect">
                <a:avLst/>
              </a:prstGeom>
              <a:solidFill>
                <a:srgbClr val="002060"/>
              </a:solidFill>
              <a:ln w="571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dirty="0">
                    <a:latin typeface="Book Antiqua" panose="02040602050305030304" pitchFamily="18" charset="0"/>
                  </a:rPr>
                  <a:t>o</a:t>
                </a:r>
              </a:p>
            </p:txBody>
          </p:sp>
          <p:sp>
            <p:nvSpPr>
              <p:cNvPr id="76" name="Oval 75"/>
              <p:cNvSpPr/>
              <p:nvPr/>
            </p:nvSpPr>
            <p:spPr>
              <a:xfrm flipH="1">
                <a:off x="4705303" y="2980324"/>
                <a:ext cx="171497" cy="143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Freeform 94"/>
            <p:cNvSpPr/>
            <p:nvPr/>
          </p:nvSpPr>
          <p:spPr>
            <a:xfrm>
              <a:off x="5496583" y="897505"/>
              <a:ext cx="671360" cy="731849"/>
            </a:xfrm>
            <a:custGeom>
              <a:avLst/>
              <a:gdLst>
                <a:gd name="connsiteX0" fmla="*/ 252351 w 513158"/>
                <a:gd name="connsiteY0" fmla="*/ 0 h 639604"/>
                <a:gd name="connsiteX1" fmla="*/ 513158 w 513158"/>
                <a:gd name="connsiteY1" fmla="*/ 319802 h 639604"/>
                <a:gd name="connsiteX2" fmla="*/ 252351 w 513158"/>
                <a:gd name="connsiteY2" fmla="*/ 639604 h 639604"/>
                <a:gd name="connsiteX3" fmla="*/ 12040 w 513158"/>
                <a:gd name="connsiteY3" fmla="*/ 444284 h 639604"/>
                <a:gd name="connsiteX4" fmla="*/ 4218 w 513158"/>
                <a:gd name="connsiteY4" fmla="*/ 396780 h 639604"/>
                <a:gd name="connsiteX5" fmla="*/ 133707 w 513158"/>
                <a:gd name="connsiteY5" fmla="*/ 396780 h 639604"/>
                <a:gd name="connsiteX6" fmla="*/ 160143 w 513158"/>
                <a:gd name="connsiteY6" fmla="*/ 453727 h 639604"/>
                <a:gd name="connsiteX7" fmla="*/ 252352 w 513158"/>
                <a:gd name="connsiteY7" fmla="*/ 509201 h 639604"/>
                <a:gd name="connsiteX8" fmla="*/ 382756 w 513158"/>
                <a:gd name="connsiteY8" fmla="*/ 319802 h 639604"/>
                <a:gd name="connsiteX9" fmla="*/ 252352 w 513158"/>
                <a:gd name="connsiteY9" fmla="*/ 130403 h 639604"/>
                <a:gd name="connsiteX10" fmla="*/ 132196 w 513158"/>
                <a:gd name="connsiteY10" fmla="*/ 246080 h 639604"/>
                <a:gd name="connsiteX11" fmla="*/ 129087 w 513158"/>
                <a:gd name="connsiteY11" fmla="*/ 268443 h 639604"/>
                <a:gd name="connsiteX12" fmla="*/ 0 w 513158"/>
                <a:gd name="connsiteY12" fmla="*/ 268443 h 639604"/>
                <a:gd name="connsiteX13" fmla="*/ 12040 w 513158"/>
                <a:gd name="connsiteY13" fmla="*/ 195321 h 639604"/>
                <a:gd name="connsiteX14" fmla="*/ 252351 w 513158"/>
                <a:gd name="connsiteY14" fmla="*/ 0 h 6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158" h="639604">
                  <a:moveTo>
                    <a:pt x="252351" y="0"/>
                  </a:moveTo>
                  <a:cubicBezTo>
                    <a:pt x="396391" y="0"/>
                    <a:pt x="513158" y="143180"/>
                    <a:pt x="513158" y="319802"/>
                  </a:cubicBezTo>
                  <a:cubicBezTo>
                    <a:pt x="513158" y="496424"/>
                    <a:pt x="396391" y="639604"/>
                    <a:pt x="252351" y="639604"/>
                  </a:cubicBezTo>
                  <a:cubicBezTo>
                    <a:pt x="144321" y="639604"/>
                    <a:pt x="51632" y="559065"/>
                    <a:pt x="12040" y="444284"/>
                  </a:cubicBezTo>
                  <a:lnTo>
                    <a:pt x="4218" y="396780"/>
                  </a:lnTo>
                  <a:lnTo>
                    <a:pt x="133707" y="396780"/>
                  </a:lnTo>
                  <a:lnTo>
                    <a:pt x="160143" y="453727"/>
                  </a:lnTo>
                  <a:cubicBezTo>
                    <a:pt x="183741" y="488002"/>
                    <a:pt x="216342" y="509201"/>
                    <a:pt x="252352" y="509201"/>
                  </a:cubicBezTo>
                  <a:cubicBezTo>
                    <a:pt x="324372" y="509201"/>
                    <a:pt x="382756" y="424404"/>
                    <a:pt x="382756" y="319802"/>
                  </a:cubicBezTo>
                  <a:cubicBezTo>
                    <a:pt x="382756" y="215200"/>
                    <a:pt x="324372" y="130403"/>
                    <a:pt x="252352" y="130403"/>
                  </a:cubicBezTo>
                  <a:cubicBezTo>
                    <a:pt x="198337" y="130403"/>
                    <a:pt x="151992" y="178101"/>
                    <a:pt x="132196" y="246080"/>
                  </a:cubicBezTo>
                  <a:lnTo>
                    <a:pt x="129087" y="268443"/>
                  </a:lnTo>
                  <a:lnTo>
                    <a:pt x="0" y="268443"/>
                  </a:lnTo>
                  <a:lnTo>
                    <a:pt x="12040" y="195321"/>
                  </a:lnTo>
                  <a:cubicBezTo>
                    <a:pt x="51632" y="80539"/>
                    <a:pt x="144321" y="0"/>
                    <a:pt x="252351" y="0"/>
                  </a:cubicBez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653305" y="387732"/>
            <a:ext cx="1143000" cy="3398040"/>
            <a:chOff x="3258000" y="830408"/>
            <a:chExt cx="1143000" cy="3398040"/>
          </a:xfrm>
        </p:grpSpPr>
        <p:grpSp>
          <p:nvGrpSpPr>
            <p:cNvPr id="25" name="Group 24"/>
            <p:cNvGrpSpPr/>
            <p:nvPr/>
          </p:nvGrpSpPr>
          <p:grpSpPr>
            <a:xfrm>
              <a:off x="3258000" y="1678556"/>
              <a:ext cx="1143000" cy="2549892"/>
              <a:chOff x="4343400" y="1702068"/>
              <a:chExt cx="1143000" cy="254989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724801" y="1702068"/>
                <a:ext cx="167640" cy="1135380"/>
                <a:chOff x="4663440" y="2301240"/>
                <a:chExt cx="167640" cy="113538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4663440" y="230124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663440" y="260604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663440" y="2842260"/>
                  <a:ext cx="16764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663440" y="307086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4663440" y="329946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ounded Rectangle 22"/>
              <p:cNvSpPr/>
              <p:nvPr/>
            </p:nvSpPr>
            <p:spPr>
              <a:xfrm rot="1745935">
                <a:off x="4343400" y="3093720"/>
                <a:ext cx="1143000" cy="1158240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dirty="0">
                    <a:latin typeface="Book Antiqua" panose="02040602050305030304" pitchFamily="18" charset="0"/>
                  </a:rPr>
                  <a:t>c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4705303" y="2980324"/>
                <a:ext cx="171497" cy="143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Freeform 95"/>
            <p:cNvSpPr/>
            <p:nvPr/>
          </p:nvSpPr>
          <p:spPr>
            <a:xfrm>
              <a:off x="3375110" y="830408"/>
              <a:ext cx="671360" cy="731849"/>
            </a:xfrm>
            <a:custGeom>
              <a:avLst/>
              <a:gdLst>
                <a:gd name="connsiteX0" fmla="*/ 252351 w 513158"/>
                <a:gd name="connsiteY0" fmla="*/ 0 h 639604"/>
                <a:gd name="connsiteX1" fmla="*/ 513158 w 513158"/>
                <a:gd name="connsiteY1" fmla="*/ 319802 h 639604"/>
                <a:gd name="connsiteX2" fmla="*/ 252351 w 513158"/>
                <a:gd name="connsiteY2" fmla="*/ 639604 h 639604"/>
                <a:gd name="connsiteX3" fmla="*/ 12040 w 513158"/>
                <a:gd name="connsiteY3" fmla="*/ 444284 h 639604"/>
                <a:gd name="connsiteX4" fmla="*/ 4218 w 513158"/>
                <a:gd name="connsiteY4" fmla="*/ 396780 h 639604"/>
                <a:gd name="connsiteX5" fmla="*/ 133707 w 513158"/>
                <a:gd name="connsiteY5" fmla="*/ 396780 h 639604"/>
                <a:gd name="connsiteX6" fmla="*/ 160143 w 513158"/>
                <a:gd name="connsiteY6" fmla="*/ 453727 h 639604"/>
                <a:gd name="connsiteX7" fmla="*/ 252352 w 513158"/>
                <a:gd name="connsiteY7" fmla="*/ 509201 h 639604"/>
                <a:gd name="connsiteX8" fmla="*/ 382756 w 513158"/>
                <a:gd name="connsiteY8" fmla="*/ 319802 h 639604"/>
                <a:gd name="connsiteX9" fmla="*/ 252352 w 513158"/>
                <a:gd name="connsiteY9" fmla="*/ 130403 h 639604"/>
                <a:gd name="connsiteX10" fmla="*/ 132196 w 513158"/>
                <a:gd name="connsiteY10" fmla="*/ 246080 h 639604"/>
                <a:gd name="connsiteX11" fmla="*/ 129087 w 513158"/>
                <a:gd name="connsiteY11" fmla="*/ 268443 h 639604"/>
                <a:gd name="connsiteX12" fmla="*/ 0 w 513158"/>
                <a:gd name="connsiteY12" fmla="*/ 268443 h 639604"/>
                <a:gd name="connsiteX13" fmla="*/ 12040 w 513158"/>
                <a:gd name="connsiteY13" fmla="*/ 195321 h 639604"/>
                <a:gd name="connsiteX14" fmla="*/ 252351 w 513158"/>
                <a:gd name="connsiteY14" fmla="*/ 0 h 6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158" h="639604">
                  <a:moveTo>
                    <a:pt x="252351" y="0"/>
                  </a:moveTo>
                  <a:cubicBezTo>
                    <a:pt x="396391" y="0"/>
                    <a:pt x="513158" y="143180"/>
                    <a:pt x="513158" y="319802"/>
                  </a:cubicBezTo>
                  <a:cubicBezTo>
                    <a:pt x="513158" y="496424"/>
                    <a:pt x="396391" y="639604"/>
                    <a:pt x="252351" y="639604"/>
                  </a:cubicBezTo>
                  <a:cubicBezTo>
                    <a:pt x="144321" y="639604"/>
                    <a:pt x="51632" y="559065"/>
                    <a:pt x="12040" y="444284"/>
                  </a:cubicBezTo>
                  <a:lnTo>
                    <a:pt x="4218" y="396780"/>
                  </a:lnTo>
                  <a:lnTo>
                    <a:pt x="133707" y="396780"/>
                  </a:lnTo>
                  <a:lnTo>
                    <a:pt x="160143" y="453727"/>
                  </a:lnTo>
                  <a:cubicBezTo>
                    <a:pt x="183741" y="488002"/>
                    <a:pt x="216342" y="509201"/>
                    <a:pt x="252352" y="509201"/>
                  </a:cubicBezTo>
                  <a:cubicBezTo>
                    <a:pt x="324372" y="509201"/>
                    <a:pt x="382756" y="424404"/>
                    <a:pt x="382756" y="319802"/>
                  </a:cubicBezTo>
                  <a:cubicBezTo>
                    <a:pt x="382756" y="215200"/>
                    <a:pt x="324372" y="130403"/>
                    <a:pt x="252352" y="130403"/>
                  </a:cubicBezTo>
                  <a:cubicBezTo>
                    <a:pt x="198337" y="130403"/>
                    <a:pt x="151992" y="178101"/>
                    <a:pt x="132196" y="246080"/>
                  </a:cubicBezTo>
                  <a:lnTo>
                    <a:pt x="129087" y="268443"/>
                  </a:lnTo>
                  <a:lnTo>
                    <a:pt x="0" y="268443"/>
                  </a:lnTo>
                  <a:lnTo>
                    <a:pt x="12040" y="195321"/>
                  </a:lnTo>
                  <a:cubicBezTo>
                    <a:pt x="51632" y="80539"/>
                    <a:pt x="144321" y="0"/>
                    <a:pt x="252351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999087" y="371280"/>
            <a:ext cx="1143000" cy="3370264"/>
            <a:chOff x="1969851" y="845068"/>
            <a:chExt cx="1143000" cy="3370264"/>
          </a:xfrm>
        </p:grpSpPr>
        <p:grpSp>
          <p:nvGrpSpPr>
            <p:cNvPr id="29" name="Group 28"/>
            <p:cNvGrpSpPr/>
            <p:nvPr/>
          </p:nvGrpSpPr>
          <p:grpSpPr>
            <a:xfrm>
              <a:off x="1969851" y="1665440"/>
              <a:ext cx="1143000" cy="2549892"/>
              <a:chOff x="4343400" y="1702068"/>
              <a:chExt cx="1143000" cy="2549892"/>
            </a:xfrm>
            <a:solidFill>
              <a:srgbClr val="7030A0"/>
            </a:solidFill>
          </p:grpSpPr>
          <p:grpSp>
            <p:nvGrpSpPr>
              <p:cNvPr id="30" name="Group 29"/>
              <p:cNvGrpSpPr/>
              <p:nvPr/>
            </p:nvGrpSpPr>
            <p:grpSpPr>
              <a:xfrm>
                <a:off x="4724801" y="1702068"/>
                <a:ext cx="167640" cy="1135380"/>
                <a:chOff x="4663440" y="2301240"/>
                <a:chExt cx="167640" cy="1135380"/>
              </a:xfrm>
              <a:grpFill/>
            </p:grpSpPr>
            <p:sp>
              <p:nvSpPr>
                <p:cNvPr id="33" name="Oval 32"/>
                <p:cNvSpPr/>
                <p:nvPr/>
              </p:nvSpPr>
              <p:spPr>
                <a:xfrm>
                  <a:off x="4663440" y="2301240"/>
                  <a:ext cx="16764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663440" y="2606040"/>
                  <a:ext cx="16764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663440" y="2842260"/>
                  <a:ext cx="16764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663440" y="3070860"/>
                  <a:ext cx="16764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4663440" y="3299460"/>
                  <a:ext cx="16764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Rounded Rectangle 30"/>
              <p:cNvSpPr/>
              <p:nvPr/>
            </p:nvSpPr>
            <p:spPr>
              <a:xfrm rot="1745935">
                <a:off x="4343400" y="3093720"/>
                <a:ext cx="1143000" cy="1158240"/>
              </a:xfrm>
              <a:prstGeom prst="roundRect">
                <a:avLst/>
              </a:prstGeom>
              <a:grpFill/>
              <a:ln w="571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dirty="0">
                    <a:latin typeface="Book Antiqua" panose="02040602050305030304" pitchFamily="18" charset="0"/>
                  </a:rPr>
                  <a:t>l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 flipH="1">
                <a:off x="4705303" y="2980324"/>
                <a:ext cx="171497" cy="143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Freeform 96"/>
            <p:cNvSpPr/>
            <p:nvPr/>
          </p:nvSpPr>
          <p:spPr>
            <a:xfrm>
              <a:off x="2099392" y="845068"/>
              <a:ext cx="671360" cy="731849"/>
            </a:xfrm>
            <a:custGeom>
              <a:avLst/>
              <a:gdLst>
                <a:gd name="connsiteX0" fmla="*/ 252351 w 513158"/>
                <a:gd name="connsiteY0" fmla="*/ 0 h 639604"/>
                <a:gd name="connsiteX1" fmla="*/ 513158 w 513158"/>
                <a:gd name="connsiteY1" fmla="*/ 319802 h 639604"/>
                <a:gd name="connsiteX2" fmla="*/ 252351 w 513158"/>
                <a:gd name="connsiteY2" fmla="*/ 639604 h 639604"/>
                <a:gd name="connsiteX3" fmla="*/ 12040 w 513158"/>
                <a:gd name="connsiteY3" fmla="*/ 444284 h 639604"/>
                <a:gd name="connsiteX4" fmla="*/ 4218 w 513158"/>
                <a:gd name="connsiteY4" fmla="*/ 396780 h 639604"/>
                <a:gd name="connsiteX5" fmla="*/ 133707 w 513158"/>
                <a:gd name="connsiteY5" fmla="*/ 396780 h 639604"/>
                <a:gd name="connsiteX6" fmla="*/ 160143 w 513158"/>
                <a:gd name="connsiteY6" fmla="*/ 453727 h 639604"/>
                <a:gd name="connsiteX7" fmla="*/ 252352 w 513158"/>
                <a:gd name="connsiteY7" fmla="*/ 509201 h 639604"/>
                <a:gd name="connsiteX8" fmla="*/ 382756 w 513158"/>
                <a:gd name="connsiteY8" fmla="*/ 319802 h 639604"/>
                <a:gd name="connsiteX9" fmla="*/ 252352 w 513158"/>
                <a:gd name="connsiteY9" fmla="*/ 130403 h 639604"/>
                <a:gd name="connsiteX10" fmla="*/ 132196 w 513158"/>
                <a:gd name="connsiteY10" fmla="*/ 246080 h 639604"/>
                <a:gd name="connsiteX11" fmla="*/ 129087 w 513158"/>
                <a:gd name="connsiteY11" fmla="*/ 268443 h 639604"/>
                <a:gd name="connsiteX12" fmla="*/ 0 w 513158"/>
                <a:gd name="connsiteY12" fmla="*/ 268443 h 639604"/>
                <a:gd name="connsiteX13" fmla="*/ 12040 w 513158"/>
                <a:gd name="connsiteY13" fmla="*/ 195321 h 639604"/>
                <a:gd name="connsiteX14" fmla="*/ 252351 w 513158"/>
                <a:gd name="connsiteY14" fmla="*/ 0 h 6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158" h="639604">
                  <a:moveTo>
                    <a:pt x="252351" y="0"/>
                  </a:moveTo>
                  <a:cubicBezTo>
                    <a:pt x="396391" y="0"/>
                    <a:pt x="513158" y="143180"/>
                    <a:pt x="513158" y="319802"/>
                  </a:cubicBezTo>
                  <a:cubicBezTo>
                    <a:pt x="513158" y="496424"/>
                    <a:pt x="396391" y="639604"/>
                    <a:pt x="252351" y="639604"/>
                  </a:cubicBezTo>
                  <a:cubicBezTo>
                    <a:pt x="144321" y="639604"/>
                    <a:pt x="51632" y="559065"/>
                    <a:pt x="12040" y="444284"/>
                  </a:cubicBezTo>
                  <a:lnTo>
                    <a:pt x="4218" y="396780"/>
                  </a:lnTo>
                  <a:lnTo>
                    <a:pt x="133707" y="396780"/>
                  </a:lnTo>
                  <a:lnTo>
                    <a:pt x="160143" y="453727"/>
                  </a:lnTo>
                  <a:cubicBezTo>
                    <a:pt x="183741" y="488002"/>
                    <a:pt x="216342" y="509201"/>
                    <a:pt x="252352" y="509201"/>
                  </a:cubicBezTo>
                  <a:cubicBezTo>
                    <a:pt x="324372" y="509201"/>
                    <a:pt x="382756" y="424404"/>
                    <a:pt x="382756" y="319802"/>
                  </a:cubicBezTo>
                  <a:cubicBezTo>
                    <a:pt x="382756" y="215200"/>
                    <a:pt x="324372" y="130403"/>
                    <a:pt x="252352" y="130403"/>
                  </a:cubicBezTo>
                  <a:cubicBezTo>
                    <a:pt x="198337" y="130403"/>
                    <a:pt x="151992" y="178101"/>
                    <a:pt x="132196" y="246080"/>
                  </a:cubicBezTo>
                  <a:lnTo>
                    <a:pt x="129087" y="268443"/>
                  </a:lnTo>
                  <a:lnTo>
                    <a:pt x="0" y="268443"/>
                  </a:lnTo>
                  <a:lnTo>
                    <a:pt x="12040" y="195321"/>
                  </a:lnTo>
                  <a:cubicBezTo>
                    <a:pt x="51632" y="80539"/>
                    <a:pt x="144321" y="0"/>
                    <a:pt x="252351" y="0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3501825" y="347985"/>
            <a:ext cx="1143000" cy="3318763"/>
            <a:chOff x="787810" y="2335593"/>
            <a:chExt cx="1143000" cy="3318763"/>
          </a:xfrm>
        </p:grpSpPr>
        <p:grpSp>
          <p:nvGrpSpPr>
            <p:cNvPr id="40" name="Group 39"/>
            <p:cNvGrpSpPr/>
            <p:nvPr/>
          </p:nvGrpSpPr>
          <p:grpSpPr>
            <a:xfrm>
              <a:off x="787810" y="3104464"/>
              <a:ext cx="1143000" cy="2549892"/>
              <a:chOff x="4343400" y="1702068"/>
              <a:chExt cx="1143000" cy="2549892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724801" y="1702068"/>
                <a:ext cx="167640" cy="1135380"/>
                <a:chOff x="4663440" y="2301240"/>
                <a:chExt cx="167640" cy="113538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4663440" y="230124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4663440" y="260604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663440" y="2842260"/>
                  <a:ext cx="16764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663440" y="307086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663440" y="329946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ounded Rectangle 41"/>
              <p:cNvSpPr/>
              <p:nvPr/>
            </p:nvSpPr>
            <p:spPr>
              <a:xfrm rot="1745935">
                <a:off x="4343400" y="3093720"/>
                <a:ext cx="1143000" cy="1158240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dirty="0">
                    <a:latin typeface="Book Antiqua" panose="02040602050305030304" pitchFamily="18" charset="0"/>
                  </a:rPr>
                  <a:t>e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 flipH="1">
                <a:off x="4705303" y="2980324"/>
                <a:ext cx="171497" cy="143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Freeform 97"/>
            <p:cNvSpPr/>
            <p:nvPr/>
          </p:nvSpPr>
          <p:spPr>
            <a:xfrm>
              <a:off x="924585" y="2335593"/>
              <a:ext cx="671360" cy="731849"/>
            </a:xfrm>
            <a:custGeom>
              <a:avLst/>
              <a:gdLst>
                <a:gd name="connsiteX0" fmla="*/ 252351 w 513158"/>
                <a:gd name="connsiteY0" fmla="*/ 0 h 639604"/>
                <a:gd name="connsiteX1" fmla="*/ 513158 w 513158"/>
                <a:gd name="connsiteY1" fmla="*/ 319802 h 639604"/>
                <a:gd name="connsiteX2" fmla="*/ 252351 w 513158"/>
                <a:gd name="connsiteY2" fmla="*/ 639604 h 639604"/>
                <a:gd name="connsiteX3" fmla="*/ 12040 w 513158"/>
                <a:gd name="connsiteY3" fmla="*/ 444284 h 639604"/>
                <a:gd name="connsiteX4" fmla="*/ 4218 w 513158"/>
                <a:gd name="connsiteY4" fmla="*/ 396780 h 639604"/>
                <a:gd name="connsiteX5" fmla="*/ 133707 w 513158"/>
                <a:gd name="connsiteY5" fmla="*/ 396780 h 639604"/>
                <a:gd name="connsiteX6" fmla="*/ 160143 w 513158"/>
                <a:gd name="connsiteY6" fmla="*/ 453727 h 639604"/>
                <a:gd name="connsiteX7" fmla="*/ 252352 w 513158"/>
                <a:gd name="connsiteY7" fmla="*/ 509201 h 639604"/>
                <a:gd name="connsiteX8" fmla="*/ 382756 w 513158"/>
                <a:gd name="connsiteY8" fmla="*/ 319802 h 639604"/>
                <a:gd name="connsiteX9" fmla="*/ 252352 w 513158"/>
                <a:gd name="connsiteY9" fmla="*/ 130403 h 639604"/>
                <a:gd name="connsiteX10" fmla="*/ 132196 w 513158"/>
                <a:gd name="connsiteY10" fmla="*/ 246080 h 639604"/>
                <a:gd name="connsiteX11" fmla="*/ 129087 w 513158"/>
                <a:gd name="connsiteY11" fmla="*/ 268443 h 639604"/>
                <a:gd name="connsiteX12" fmla="*/ 0 w 513158"/>
                <a:gd name="connsiteY12" fmla="*/ 268443 h 639604"/>
                <a:gd name="connsiteX13" fmla="*/ 12040 w 513158"/>
                <a:gd name="connsiteY13" fmla="*/ 195321 h 639604"/>
                <a:gd name="connsiteX14" fmla="*/ 252351 w 513158"/>
                <a:gd name="connsiteY14" fmla="*/ 0 h 6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158" h="639604">
                  <a:moveTo>
                    <a:pt x="252351" y="0"/>
                  </a:moveTo>
                  <a:cubicBezTo>
                    <a:pt x="396391" y="0"/>
                    <a:pt x="513158" y="143180"/>
                    <a:pt x="513158" y="319802"/>
                  </a:cubicBezTo>
                  <a:cubicBezTo>
                    <a:pt x="513158" y="496424"/>
                    <a:pt x="396391" y="639604"/>
                    <a:pt x="252351" y="639604"/>
                  </a:cubicBezTo>
                  <a:cubicBezTo>
                    <a:pt x="144321" y="639604"/>
                    <a:pt x="51632" y="559065"/>
                    <a:pt x="12040" y="444284"/>
                  </a:cubicBezTo>
                  <a:lnTo>
                    <a:pt x="4218" y="396780"/>
                  </a:lnTo>
                  <a:lnTo>
                    <a:pt x="133707" y="396780"/>
                  </a:lnTo>
                  <a:lnTo>
                    <a:pt x="160143" y="453727"/>
                  </a:lnTo>
                  <a:cubicBezTo>
                    <a:pt x="183741" y="488002"/>
                    <a:pt x="216342" y="509201"/>
                    <a:pt x="252352" y="509201"/>
                  </a:cubicBezTo>
                  <a:cubicBezTo>
                    <a:pt x="324372" y="509201"/>
                    <a:pt x="382756" y="424404"/>
                    <a:pt x="382756" y="319802"/>
                  </a:cubicBezTo>
                  <a:cubicBezTo>
                    <a:pt x="382756" y="215200"/>
                    <a:pt x="324372" y="130403"/>
                    <a:pt x="252352" y="130403"/>
                  </a:cubicBezTo>
                  <a:cubicBezTo>
                    <a:pt x="198337" y="130403"/>
                    <a:pt x="151992" y="178101"/>
                    <a:pt x="132196" y="246080"/>
                  </a:cubicBezTo>
                  <a:lnTo>
                    <a:pt x="129087" y="268443"/>
                  </a:lnTo>
                  <a:lnTo>
                    <a:pt x="0" y="268443"/>
                  </a:lnTo>
                  <a:lnTo>
                    <a:pt x="12040" y="195321"/>
                  </a:lnTo>
                  <a:cubicBezTo>
                    <a:pt x="51632" y="80539"/>
                    <a:pt x="144321" y="0"/>
                    <a:pt x="252351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-3912369" y="342976"/>
            <a:ext cx="1143000" cy="3413169"/>
            <a:chOff x="365219" y="1299515"/>
            <a:chExt cx="1143000" cy="3413169"/>
          </a:xfrm>
        </p:grpSpPr>
        <p:grpSp>
          <p:nvGrpSpPr>
            <p:cNvPr id="51" name="Group 50"/>
            <p:cNvGrpSpPr/>
            <p:nvPr/>
          </p:nvGrpSpPr>
          <p:grpSpPr>
            <a:xfrm>
              <a:off x="365219" y="2162792"/>
              <a:ext cx="1143000" cy="2549892"/>
              <a:chOff x="4343400" y="1702068"/>
              <a:chExt cx="1143000" cy="2549892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724801" y="1702068"/>
                <a:ext cx="167640" cy="1135380"/>
                <a:chOff x="4663440" y="2301240"/>
                <a:chExt cx="167640" cy="113538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4663440" y="230124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663440" y="260604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663440" y="2842260"/>
                  <a:ext cx="16764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663440" y="307086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663440" y="3299460"/>
                  <a:ext cx="167640" cy="137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 rot="1745935">
                <a:off x="4343400" y="3093720"/>
                <a:ext cx="1143000" cy="1158240"/>
              </a:xfrm>
              <a:prstGeom prst="roundRect">
                <a:avLst/>
              </a:prstGeom>
              <a:ln w="571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dirty="0">
                    <a:latin typeface="Book Antiqua" panose="02040602050305030304" pitchFamily="18" charset="0"/>
                    <a:cs typeface="NikoshBAN" panose="02000000000000000000" pitchFamily="2" charset="0"/>
                  </a:rPr>
                  <a:t>W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 flipH="1">
                <a:off x="4705303" y="2980324"/>
                <a:ext cx="171497" cy="143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Freeform 98"/>
            <p:cNvSpPr/>
            <p:nvPr/>
          </p:nvSpPr>
          <p:spPr>
            <a:xfrm>
              <a:off x="460195" y="1299515"/>
              <a:ext cx="671360" cy="731849"/>
            </a:xfrm>
            <a:custGeom>
              <a:avLst/>
              <a:gdLst>
                <a:gd name="connsiteX0" fmla="*/ 252351 w 513158"/>
                <a:gd name="connsiteY0" fmla="*/ 0 h 639604"/>
                <a:gd name="connsiteX1" fmla="*/ 513158 w 513158"/>
                <a:gd name="connsiteY1" fmla="*/ 319802 h 639604"/>
                <a:gd name="connsiteX2" fmla="*/ 252351 w 513158"/>
                <a:gd name="connsiteY2" fmla="*/ 639604 h 639604"/>
                <a:gd name="connsiteX3" fmla="*/ 12040 w 513158"/>
                <a:gd name="connsiteY3" fmla="*/ 444284 h 639604"/>
                <a:gd name="connsiteX4" fmla="*/ 4218 w 513158"/>
                <a:gd name="connsiteY4" fmla="*/ 396780 h 639604"/>
                <a:gd name="connsiteX5" fmla="*/ 133707 w 513158"/>
                <a:gd name="connsiteY5" fmla="*/ 396780 h 639604"/>
                <a:gd name="connsiteX6" fmla="*/ 160143 w 513158"/>
                <a:gd name="connsiteY6" fmla="*/ 453727 h 639604"/>
                <a:gd name="connsiteX7" fmla="*/ 252352 w 513158"/>
                <a:gd name="connsiteY7" fmla="*/ 509201 h 639604"/>
                <a:gd name="connsiteX8" fmla="*/ 382756 w 513158"/>
                <a:gd name="connsiteY8" fmla="*/ 319802 h 639604"/>
                <a:gd name="connsiteX9" fmla="*/ 252352 w 513158"/>
                <a:gd name="connsiteY9" fmla="*/ 130403 h 639604"/>
                <a:gd name="connsiteX10" fmla="*/ 132196 w 513158"/>
                <a:gd name="connsiteY10" fmla="*/ 246080 h 639604"/>
                <a:gd name="connsiteX11" fmla="*/ 129087 w 513158"/>
                <a:gd name="connsiteY11" fmla="*/ 268443 h 639604"/>
                <a:gd name="connsiteX12" fmla="*/ 0 w 513158"/>
                <a:gd name="connsiteY12" fmla="*/ 268443 h 639604"/>
                <a:gd name="connsiteX13" fmla="*/ 12040 w 513158"/>
                <a:gd name="connsiteY13" fmla="*/ 195321 h 639604"/>
                <a:gd name="connsiteX14" fmla="*/ 252351 w 513158"/>
                <a:gd name="connsiteY14" fmla="*/ 0 h 6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158" h="639604">
                  <a:moveTo>
                    <a:pt x="252351" y="0"/>
                  </a:moveTo>
                  <a:cubicBezTo>
                    <a:pt x="396391" y="0"/>
                    <a:pt x="513158" y="143180"/>
                    <a:pt x="513158" y="319802"/>
                  </a:cubicBezTo>
                  <a:cubicBezTo>
                    <a:pt x="513158" y="496424"/>
                    <a:pt x="396391" y="639604"/>
                    <a:pt x="252351" y="639604"/>
                  </a:cubicBezTo>
                  <a:cubicBezTo>
                    <a:pt x="144321" y="639604"/>
                    <a:pt x="51632" y="559065"/>
                    <a:pt x="12040" y="444284"/>
                  </a:cubicBezTo>
                  <a:lnTo>
                    <a:pt x="4218" y="396780"/>
                  </a:lnTo>
                  <a:lnTo>
                    <a:pt x="133707" y="396780"/>
                  </a:lnTo>
                  <a:lnTo>
                    <a:pt x="160143" y="453727"/>
                  </a:lnTo>
                  <a:cubicBezTo>
                    <a:pt x="183741" y="488002"/>
                    <a:pt x="216342" y="509201"/>
                    <a:pt x="252352" y="509201"/>
                  </a:cubicBezTo>
                  <a:cubicBezTo>
                    <a:pt x="324372" y="509201"/>
                    <a:pt x="382756" y="424404"/>
                    <a:pt x="382756" y="319802"/>
                  </a:cubicBezTo>
                  <a:cubicBezTo>
                    <a:pt x="382756" y="215200"/>
                    <a:pt x="324372" y="130403"/>
                    <a:pt x="252352" y="130403"/>
                  </a:cubicBezTo>
                  <a:cubicBezTo>
                    <a:pt x="198337" y="130403"/>
                    <a:pt x="151992" y="178101"/>
                    <a:pt x="132196" y="246080"/>
                  </a:cubicBezTo>
                  <a:lnTo>
                    <a:pt x="129087" y="268443"/>
                  </a:lnTo>
                  <a:lnTo>
                    <a:pt x="0" y="268443"/>
                  </a:lnTo>
                  <a:lnTo>
                    <a:pt x="12040" y="195321"/>
                  </a:lnTo>
                  <a:cubicBezTo>
                    <a:pt x="51632" y="80539"/>
                    <a:pt x="144321" y="0"/>
                    <a:pt x="252351" y="0"/>
                  </a:cubicBez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0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93763 0.00301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75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85612 -0.00162 " pathEditMode="relative" rAng="0" ptsTypes="AA">
                                      <p:cBhvr>
                                        <p:cTn id="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99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78464 0.0009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32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7 0.00347 " pathEditMode="relative" rAng="0" ptsTypes="AA">
                                      <p:cBhvr>
                                        <p:cTn id="12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6013 0.00324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52513 0.00741 " pathEditMode="relative" rAng="0" ptsTypes="AA">
                                      <p:cBhvr>
                                        <p:cTn id="16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44792 0.00602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3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r="8681"/>
          <a:stretch/>
        </p:blipFill>
        <p:spPr>
          <a:xfrm>
            <a:off x="7314148" y="1252024"/>
            <a:ext cx="4192491" cy="48666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 flipH="1">
            <a:off x="1135981" y="1975149"/>
            <a:ext cx="8203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 my dear students,  we will share our ideas about some difficult vocabulary of this lesson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60345" y="1471680"/>
            <a:ext cx="234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Happiness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3619362" y="1484269"/>
            <a:ext cx="1814733" cy="63872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Means</a:t>
            </a: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1874" y="1399861"/>
            <a:ext cx="5913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loving </a:t>
            </a:r>
            <a:r>
              <a:rPr lang="en-US" sz="2400" b="1" dirty="0">
                <a:latin typeface="Book Antiqua" panose="02040602050305030304" pitchFamily="18" charset="0"/>
              </a:rPr>
              <a:t>yourself and being less concerned with the approval of </a:t>
            </a:r>
            <a:r>
              <a:rPr lang="en-US" sz="2400" b="1" dirty="0" smtClean="0">
                <a:latin typeface="Book Antiqua" panose="02040602050305030304" pitchFamily="18" charset="0"/>
              </a:rPr>
              <a:t>others.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9362" y="4419290"/>
            <a:ext cx="7207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Book Antiqua" pitchFamily="18" charset="0"/>
                <a:cs typeface="Andalus" pitchFamily="18" charset="-78"/>
              </a:rPr>
              <a:t>Everyone wants to share happiness with their near and dear ones during </a:t>
            </a:r>
            <a:r>
              <a:rPr lang="en-US" sz="2800" b="1" dirty="0" err="1">
                <a:latin typeface="Book Antiqua" pitchFamily="18" charset="0"/>
                <a:cs typeface="Andalus" pitchFamily="18" charset="-78"/>
              </a:rPr>
              <a:t>Eid</a:t>
            </a:r>
            <a:r>
              <a:rPr lang="en-US" sz="2800" b="1" dirty="0">
                <a:latin typeface="Book Antiqua" pitchFamily="18" charset="0"/>
                <a:cs typeface="Andalus" pitchFamily="18" charset="-78"/>
              </a:rPr>
              <a:t>.</a:t>
            </a:r>
            <a:endParaRPr lang="en-US" sz="2800" b="1" dirty="0">
              <a:latin typeface="Book Antiqua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82154" y="2301882"/>
            <a:ext cx="9960425" cy="3406837"/>
            <a:chOff x="1495033" y="2301882"/>
            <a:chExt cx="9960425" cy="34068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8702" t="11182" r="6227" b="18628"/>
            <a:stretch/>
          </p:blipFill>
          <p:spPr>
            <a:xfrm>
              <a:off x="1495033" y="4358220"/>
              <a:ext cx="2025747" cy="1350499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1519472" y="2301882"/>
              <a:ext cx="9935986" cy="2038466"/>
              <a:chOff x="1519472" y="2358154"/>
              <a:chExt cx="9935986" cy="203846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6537" y="2417508"/>
                <a:ext cx="3329048" cy="197911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72" y="2387831"/>
                <a:ext cx="3149287" cy="200878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3363" y="2358154"/>
                <a:ext cx="3242095" cy="20384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152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67160" y="1471680"/>
            <a:ext cx="253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Desire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3619362" y="1484269"/>
            <a:ext cx="1814733" cy="63872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5D0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Means</a:t>
            </a: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1874" y="1399861"/>
            <a:ext cx="5913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A strong feeling of wanting to have something. wish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8193" y="4728383"/>
            <a:ext cx="1010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Book Antiqua" pitchFamily="18" charset="0"/>
                <a:cs typeface="Andalus" pitchFamily="18" charset="-78"/>
              </a:rPr>
              <a:t>Most of the people , who are living outside their homes for different reasons have a strong desire to get back home during the </a:t>
            </a:r>
            <a:r>
              <a:rPr lang="en-US" sz="2400" b="1" dirty="0" err="1" smtClean="0">
                <a:latin typeface="Book Antiqua" pitchFamily="18" charset="0"/>
                <a:cs typeface="Andalus" pitchFamily="18" charset="-78"/>
              </a:rPr>
              <a:t>Eid</a:t>
            </a:r>
            <a:r>
              <a:rPr lang="en-US" sz="2400" b="1" dirty="0" smtClean="0">
                <a:latin typeface="Book Antiqua" pitchFamily="18" charset="0"/>
                <a:cs typeface="Andalus" pitchFamily="18" charset="-78"/>
              </a:rPr>
              <a:t> vacations.</a:t>
            </a:r>
            <a:endParaRPr lang="en-US" sz="2400" b="1" dirty="0">
              <a:latin typeface="Book Antiqua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22387" y="2362832"/>
            <a:ext cx="10571457" cy="2178172"/>
            <a:chOff x="1122387" y="2362832"/>
            <a:chExt cx="10571457" cy="21781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588" y="2394052"/>
              <a:ext cx="3437083" cy="21469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450" y="2394053"/>
              <a:ext cx="3282394" cy="214695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87" y="2362832"/>
              <a:ext cx="3636421" cy="2178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866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656558" y="1471680"/>
            <a:ext cx="180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Rush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3082799" y="1417733"/>
            <a:ext cx="1814733" cy="63872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Means</a:t>
            </a: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5311" y="1348568"/>
            <a:ext cx="657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A sudden quick movement towards </a:t>
            </a:r>
            <a:r>
              <a:rPr lang="en-US" sz="2400" b="1" dirty="0" err="1" smtClean="0">
                <a:latin typeface="Book Antiqua" panose="02040602050305030304" pitchFamily="18" charset="0"/>
              </a:rPr>
              <a:t>somethings</a:t>
            </a:r>
            <a:r>
              <a:rPr lang="en-US" sz="2400" b="1" dirty="0" smtClean="0">
                <a:latin typeface="Book Antiqua" panose="02040602050305030304" pitchFamily="18" charset="0"/>
              </a:rPr>
              <a:t>, typically by a number of people.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8193" y="4728383"/>
            <a:ext cx="1010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Book Antiqua" pitchFamily="18" charset="0"/>
                <a:cs typeface="Andalus" pitchFamily="18" charset="-78"/>
              </a:rPr>
              <a:t>As a result there is a mad rush to board buses, trains, or launches for going home.</a:t>
            </a:r>
            <a:endParaRPr lang="en-US" sz="2400" b="1" dirty="0">
              <a:latin typeface="Book Antiqua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0972" y="2296296"/>
            <a:ext cx="10900887" cy="2457731"/>
            <a:chOff x="720972" y="2296296"/>
            <a:chExt cx="10900887" cy="24577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72" y="2296296"/>
              <a:ext cx="4035087" cy="24320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7093" y="2296296"/>
              <a:ext cx="3503318" cy="24577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6" b="13756"/>
            <a:stretch/>
          </p:blipFill>
          <p:spPr>
            <a:xfrm>
              <a:off x="8371465" y="2296297"/>
              <a:ext cx="3250394" cy="2457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883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54899" y="2390866"/>
            <a:ext cx="11107740" cy="1995897"/>
            <a:chOff x="654899" y="2832010"/>
            <a:chExt cx="11107740" cy="16565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665" y="2832011"/>
              <a:ext cx="2466975" cy="165657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785" y="2844633"/>
              <a:ext cx="2857500" cy="16439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339" y="2840766"/>
              <a:ext cx="2781300" cy="16478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99" y="2832010"/>
              <a:ext cx="2857500" cy="165657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656557" y="1536075"/>
            <a:ext cx="224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Transport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726711" y="1512025"/>
            <a:ext cx="1814733" cy="638722"/>
          </a:xfrm>
          <a:prstGeom prst="stripedRightArrow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Means</a:t>
            </a: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3112" y="1502683"/>
            <a:ext cx="583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A system or means of conveying people or goods from place to place.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68193" y="4522319"/>
            <a:ext cx="10103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Book Antiqua" pitchFamily="18" charset="0"/>
                <a:cs typeface="Andalus" pitchFamily="18" charset="-78"/>
              </a:rPr>
              <a:t>This often causes transport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  <a:cs typeface="Andalus" pitchFamily="18" charset="-78"/>
              </a:rPr>
              <a:t>accidents</a:t>
            </a:r>
            <a:r>
              <a:rPr lang="en-US" sz="2400" b="1" dirty="0" smtClean="0">
                <a:latin typeface="Book Antiqua" pitchFamily="18" charset="0"/>
                <a:cs typeface="Andalus" pitchFamily="18" charset="-78"/>
              </a:rPr>
              <a:t> that takes away many lives.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731" y="4085243"/>
            <a:ext cx="210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Motor cycle</a:t>
            </a:r>
            <a:endParaRPr lang="en-U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9171" y="4085243"/>
            <a:ext cx="210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Launch</a:t>
            </a:r>
            <a:endParaRPr lang="en-U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1643" y="2543084"/>
            <a:ext cx="119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Train</a:t>
            </a:r>
            <a:endParaRPr lang="en-U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49331" y="2528794"/>
            <a:ext cx="119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Bus</a:t>
            </a:r>
            <a:endParaRPr lang="en-U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3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656557" y="1471680"/>
            <a:ext cx="224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Hazards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3726711" y="1447630"/>
            <a:ext cx="1814733" cy="63872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Means</a:t>
            </a: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3111" y="1533234"/>
            <a:ext cx="583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A danger or risk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4139" y="4453942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ook Antiqua" pitchFamily="18" charset="0"/>
                <a:cs typeface="Andalus" pitchFamily="18" charset="-78"/>
              </a:rPr>
              <a:t>What makes </a:t>
            </a:r>
            <a:r>
              <a:rPr lang="en-US" sz="2800" b="1" dirty="0" smtClean="0">
                <a:latin typeface="Book Antiqua" pitchFamily="18" charset="0"/>
                <a:cs typeface="Andalus" pitchFamily="18" charset="-78"/>
              </a:rPr>
              <a:t>people rush for </a:t>
            </a:r>
            <a:r>
              <a:rPr lang="en-US" sz="2800" b="1" dirty="0">
                <a:latin typeface="Book Antiqua" pitchFamily="18" charset="0"/>
                <a:cs typeface="Andalus" pitchFamily="18" charset="-78"/>
              </a:rPr>
              <a:t>their homes in spite of </a:t>
            </a:r>
            <a:r>
              <a:rPr lang="en-US" sz="2800" b="1" dirty="0" smtClean="0">
                <a:latin typeface="Book Antiqua" pitchFamily="18" charset="0"/>
                <a:cs typeface="Andalus" pitchFamily="18" charset="-78"/>
              </a:rPr>
              <a:t>serious </a:t>
            </a:r>
            <a:r>
              <a:rPr lang="en-US" sz="2800" b="1" dirty="0" smtClean="0">
                <a:solidFill>
                  <a:srgbClr val="5D0343"/>
                </a:solidFill>
                <a:latin typeface="Book Antiqua" pitchFamily="18" charset="0"/>
                <a:cs typeface="Andalus" pitchFamily="18" charset="-78"/>
              </a:rPr>
              <a:t>hazard</a:t>
            </a:r>
            <a:r>
              <a:rPr lang="en-US" sz="2800" b="1" dirty="0" smtClean="0">
                <a:latin typeface="Book Antiqua" pitchFamily="18" charset="0"/>
                <a:cs typeface="Andalus" pitchFamily="18" charset="-78"/>
              </a:rPr>
              <a:t> ?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AutoShape 2" descr="4 killed, over 100 injured in Bangladesh train accident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205436" y="2289322"/>
            <a:ext cx="9841086" cy="2141481"/>
            <a:chOff x="1429496" y="2597944"/>
            <a:chExt cx="9635083" cy="18002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496" y="2620462"/>
              <a:ext cx="3034783" cy="17430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106" y="2597944"/>
              <a:ext cx="3019981" cy="18002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510" y="2626520"/>
              <a:ext cx="3363069" cy="174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89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224838" y="1374824"/>
            <a:ext cx="7340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anose="02040602050305030304" pitchFamily="18" charset="0"/>
              </a:rPr>
              <a:t>This is nothing but people’s desire to return to the roots.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42648" y="2620988"/>
            <a:ext cx="9289116" cy="3358951"/>
            <a:chOff x="1907043" y="2595231"/>
            <a:chExt cx="9289116" cy="3358951"/>
          </a:xfrm>
        </p:grpSpPr>
        <p:grpSp>
          <p:nvGrpSpPr>
            <p:cNvPr id="13" name="Group 12"/>
            <p:cNvGrpSpPr/>
            <p:nvPr/>
          </p:nvGrpSpPr>
          <p:grpSpPr>
            <a:xfrm>
              <a:off x="6752009" y="2595231"/>
              <a:ext cx="4444150" cy="3358951"/>
              <a:chOff x="6752009" y="2595231"/>
              <a:chExt cx="4444150" cy="335895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009" y="2595231"/>
                <a:ext cx="4444150" cy="3358951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0166551" y="3674039"/>
                <a:ext cx="798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Book Antiqua" panose="02040602050305030304" pitchFamily="18" charset="0"/>
                  </a:rPr>
                  <a:t>R</a:t>
                </a:r>
                <a:r>
                  <a:rPr lang="en-US" b="1" dirty="0" smtClean="0">
                    <a:latin typeface="Book Antiqua" panose="02040602050305030304" pitchFamily="18" charset="0"/>
                  </a:rPr>
                  <a:t>oots</a:t>
                </a:r>
                <a:endParaRPr lang="en-US" b="1" dirty="0">
                  <a:latin typeface="Book Antiqua" panose="02040602050305030304" pitchFamily="18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043" y="2595231"/>
              <a:ext cx="4737516" cy="335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2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nut 16"/>
          <p:cNvSpPr/>
          <p:nvPr/>
        </p:nvSpPr>
        <p:spPr>
          <a:xfrm>
            <a:off x="5128698" y="3721451"/>
            <a:ext cx="2289555" cy="1603791"/>
          </a:xfrm>
          <a:prstGeom prst="donut">
            <a:avLst>
              <a:gd name="adj" fmla="val 1154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1680741" y="4027729"/>
            <a:ext cx="3251770" cy="1300766"/>
          </a:xfrm>
          <a:prstGeom prst="stripedRightArrow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0040" t="4063" r="15920" b="6725"/>
          <a:stretch/>
        </p:blipFill>
        <p:spPr>
          <a:xfrm>
            <a:off x="8942328" y="887438"/>
            <a:ext cx="1861660" cy="23541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76028" y="1709824"/>
            <a:ext cx="6321372" cy="966346"/>
            <a:chOff x="2063171" y="1652502"/>
            <a:chExt cx="4492176" cy="1543120"/>
          </a:xfrm>
          <a:blipFill>
            <a:blip r:embed="rId5"/>
            <a:tile tx="0" ty="0" sx="100000" sy="100000" flip="none" algn="tl"/>
          </a:blipFill>
        </p:grpSpPr>
        <p:sp>
          <p:nvSpPr>
            <p:cNvPr id="10" name="Notched Right Arrow 9"/>
            <p:cNvSpPr/>
            <p:nvPr/>
          </p:nvSpPr>
          <p:spPr>
            <a:xfrm>
              <a:off x="2575775" y="1652502"/>
              <a:ext cx="3979572" cy="1543120"/>
            </a:xfrm>
            <a:prstGeom prst="notchedRightArrow">
              <a:avLst>
                <a:gd name="adj1" fmla="val 100000"/>
                <a:gd name="adj2" fmla="val 45788"/>
              </a:avLst>
            </a:prstGeom>
            <a:grp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Do human beings have roots like the trees. </a:t>
              </a:r>
              <a:endParaRPr lang="en-US" sz="28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2063171" y="1785014"/>
              <a:ext cx="718804" cy="1278095"/>
            </a:xfrm>
            <a:prstGeom prst="chevron">
              <a:avLst/>
            </a:prstGeom>
            <a:grp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15588" y="4326636"/>
            <a:ext cx="305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The answer is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48748" y="4107621"/>
            <a:ext cx="1049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Constantia" panose="02030602050306030303" pitchFamily="18" charset="0"/>
              </a:rPr>
              <a:t>Yes</a:t>
            </a:r>
          </a:p>
        </p:txBody>
      </p:sp>
      <p:sp>
        <p:nvSpPr>
          <p:cNvPr id="19" name="Wave 18"/>
          <p:cNvSpPr/>
          <p:nvPr/>
        </p:nvSpPr>
        <p:spPr>
          <a:xfrm>
            <a:off x="1126182" y="2875288"/>
            <a:ext cx="6626485" cy="3118068"/>
          </a:xfrm>
          <a:prstGeom prst="wave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Book Antiqua" pitchFamily="18" charset="0"/>
                <a:cs typeface="Andalus" pitchFamily="18" charset="-78"/>
              </a:rPr>
              <a:t>but unlike the roots of the trees they are invisible, they lie in our minds.</a:t>
            </a:r>
            <a:endParaRPr lang="en-US" sz="3200" b="1" dirty="0">
              <a:latin typeface="Book Antiqua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752667" y="3241623"/>
            <a:ext cx="3903937" cy="2727897"/>
            <a:chOff x="7752667" y="3241623"/>
            <a:chExt cx="3903937" cy="272789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21938" t="12649" r="22266" b="36151"/>
            <a:stretch/>
          </p:blipFill>
          <p:spPr>
            <a:xfrm>
              <a:off x="7752667" y="3339417"/>
              <a:ext cx="2075137" cy="263010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27804" y="3241623"/>
              <a:ext cx="1828800" cy="2727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0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301264" y="1977026"/>
            <a:ext cx="10461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Dear learners,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the text silently to know the rest about roots.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649"/>
          <a:stretch/>
        </p:blipFill>
        <p:spPr>
          <a:xfrm>
            <a:off x="2016060" y="3241623"/>
            <a:ext cx="3165231" cy="228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781" y="3279743"/>
            <a:ext cx="1876425" cy="2428875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>
          <a:xfrm>
            <a:off x="5562487" y="3448288"/>
            <a:ext cx="2742448" cy="2005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Unit 12. lesson -1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88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595425" y="869634"/>
            <a:ext cx="740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Read the text in the speech bubbles. Make questions for them and then compare in pairs.</a:t>
            </a:r>
          </a:p>
        </p:txBody>
      </p:sp>
      <p:sp>
        <p:nvSpPr>
          <p:cNvPr id="9" name="TextBox 8"/>
          <p:cNvSpPr txBox="1"/>
          <p:nvPr/>
        </p:nvSpPr>
        <p:spPr>
          <a:xfrm rot="19530674">
            <a:off x="1265452" y="1024710"/>
            <a:ext cx="141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321141" y="1669384"/>
            <a:ext cx="3453645" cy="1703586"/>
          </a:xfrm>
          <a:prstGeom prst="cloudCallout">
            <a:avLst>
              <a:gd name="adj1" fmla="val -43764"/>
              <a:gd name="adj2" fmla="val 50377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Eid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is the main religious festival of the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M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uslims in Bangladesh</a:t>
            </a:r>
            <a:endParaRPr lang="en-US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17335" y="1901790"/>
            <a:ext cx="3340012" cy="975986"/>
          </a:xfrm>
          <a:prstGeom prst="cloudCallout">
            <a:avLst>
              <a:gd name="adj1" fmla="val -20498"/>
              <a:gd name="adj2" fmla="val 65233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Eid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means happiness</a:t>
            </a:r>
            <a:endParaRPr lang="en-US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73254" y="4208004"/>
            <a:ext cx="5175193" cy="1898626"/>
          </a:xfrm>
          <a:prstGeom prst="cloudCallout">
            <a:avLst>
              <a:gd name="adj1" fmla="val 18427"/>
              <a:gd name="adj2" fmla="val 54589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In that sense our families, our land of birth, relatives, our culture, traditions, or surroundings are our roots.</a:t>
            </a:r>
            <a:endParaRPr lang="en-US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600488" y="3602099"/>
            <a:ext cx="4162151" cy="1644147"/>
          </a:xfrm>
          <a:prstGeom prst="cloudCallout">
            <a:avLst>
              <a:gd name="adj1" fmla="val -21354"/>
              <a:gd name="adj2" fmla="val 6477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It’s our roots that develop our identity making us what we are.</a:t>
            </a:r>
            <a:endParaRPr lang="en-US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7336" y="3020513"/>
            <a:ext cx="354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What does </a:t>
            </a:r>
            <a:r>
              <a:rPr lang="en-US" sz="24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Eid</a:t>
            </a:r>
            <a:r>
              <a:rPr lang="en-US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means ?</a:t>
            </a:r>
            <a:endParaRPr lang="en-US" sz="2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3149" y="3356211"/>
            <a:ext cx="4015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What is the main religious festival of the Muslims?</a:t>
            </a:r>
            <a:endParaRPr lang="en-US" sz="2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7815" y="5508904"/>
            <a:ext cx="417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What do our </a:t>
            </a:r>
            <a:r>
              <a:rPr lang="en-US" sz="24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rootsdo</a:t>
            </a:r>
            <a:r>
              <a:rPr lang="en-US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to us?</a:t>
            </a:r>
            <a:endParaRPr lang="en-US" sz="2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7484" y="5916649"/>
            <a:ext cx="329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What are our roots?</a:t>
            </a:r>
            <a:endParaRPr lang="en-US" sz="2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8" y="1630653"/>
            <a:ext cx="2267070" cy="2267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21" y="1934219"/>
            <a:ext cx="5578323" cy="42492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42608" y="987484"/>
            <a:ext cx="421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50" y="4129199"/>
            <a:ext cx="117107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Azimnagor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Computer Technical School &amp; Commercial College.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Subject: English First Paper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Class  -  Nine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Time -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NikoshBAN" panose="02000000000000000000" pitchFamily="2" charset="0"/>
              </a:rPr>
              <a:t>45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NikoshBAN" panose="02000000000000000000" pitchFamily="2" charset="0"/>
              </a:rPr>
              <a:t>mins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244308" y="1666304"/>
            <a:ext cx="3668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Groupwork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9842" y="3722185"/>
            <a:ext cx="70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Make a classroom survey present in a chart the types of roots your classmates have 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132" y="1431873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654067" y="1481072"/>
            <a:ext cx="3732664" cy="707886"/>
            <a:chOff x="3400023" y="695459"/>
            <a:chExt cx="3427389" cy="563897"/>
          </a:xfrm>
        </p:grpSpPr>
        <p:sp>
          <p:nvSpPr>
            <p:cNvPr id="8" name="TextBox 7"/>
            <p:cNvSpPr txBox="1"/>
            <p:nvPr/>
          </p:nvSpPr>
          <p:spPr>
            <a:xfrm>
              <a:off x="3400023" y="695459"/>
              <a:ext cx="3181081" cy="563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Constantia" panose="02030602050306030303" pitchFamily="18" charset="0"/>
                </a:rPr>
                <a:t>      </a:t>
              </a:r>
              <a:r>
                <a:rPr lang="en-US" sz="4000" b="1" dirty="0" smtClean="0">
                  <a:solidFill>
                    <a:srgbClr val="002060"/>
                  </a:solidFill>
                  <a:latin typeface="Constantia" panose="02030602050306030303" pitchFamily="18" charset="0"/>
                </a:rPr>
                <a:t>Evaluation</a:t>
              </a:r>
              <a:endParaRPr lang="en-US" sz="4000" b="1" dirty="0">
                <a:solidFill>
                  <a:srgbClr val="002060"/>
                </a:solidFill>
                <a:latin typeface="Constantia" panose="02030602050306030303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1387" y="760861"/>
              <a:ext cx="406025" cy="433093"/>
            </a:xfrm>
            <a:prstGeom prst="ellipse">
              <a:avLst/>
            </a:prstGeom>
            <a:noFill/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0023" y="732913"/>
              <a:ext cx="406025" cy="433093"/>
            </a:xfrm>
            <a:prstGeom prst="ellipse">
              <a:avLst/>
            </a:prstGeom>
            <a:ln w="57150">
              <a:noFill/>
            </a:ln>
            <a:effectLst>
              <a:softEdge rad="112500"/>
            </a:effectLst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58383"/>
              </p:ext>
            </p:extLst>
          </p:nvPr>
        </p:nvGraphicFramePr>
        <p:xfrm>
          <a:off x="1088136" y="2398381"/>
          <a:ext cx="10380874" cy="3108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689812"/>
                <a:gridCol w="56910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anose="02040602050305030304" pitchFamily="18" charset="0"/>
                        </a:rPr>
                        <a:t>That makes our roots</a:t>
                      </a:r>
                      <a:endParaRPr lang="en-US" sz="2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anose="02040602050305030304" pitchFamily="18" charset="0"/>
                        </a:rPr>
                        <a:t>The problems of a rootless person</a:t>
                      </a:r>
                      <a:endParaRPr lang="en-US" sz="2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  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onstantia" panose="02030602050306030303" pitchFamily="18" charset="0"/>
                      </a:endParaRPr>
                    </a:p>
                    <a:p>
                      <a:endParaRPr lang="en-US" sz="20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76925"/>
              </p:ext>
            </p:extLst>
          </p:nvPr>
        </p:nvGraphicFramePr>
        <p:xfrm>
          <a:off x="1037268" y="2398004"/>
          <a:ext cx="10380874" cy="31699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793689"/>
                <a:gridCol w="5587185"/>
              </a:tblGrid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1. Family bondage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  1.   No entity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2. Love of friends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2.  Devoid of values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3. Love to in-laws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3. Devoid</a:t>
                      </a:r>
                      <a:r>
                        <a:rPr lang="en-US" sz="2400" baseline="0" dirty="0" smtClean="0">
                          <a:latin typeface="Constantia" panose="02030602050306030303" pitchFamily="18" charset="0"/>
                        </a:rPr>
                        <a:t> to humanity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4.  Love to </a:t>
                      </a:r>
                      <a:r>
                        <a:rPr lang="en-US" sz="2400" dirty="0" err="1" smtClean="0">
                          <a:latin typeface="Constantia" panose="02030602050306030303" pitchFamily="18" charset="0"/>
                        </a:rPr>
                        <a:t>neighbours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4.  Devoid of social  responsibility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5. </a:t>
                      </a:r>
                      <a:r>
                        <a:rPr lang="en-US" sz="2400" dirty="0" err="1" smtClean="0">
                          <a:latin typeface="Constantia" panose="02030602050306030303" pitchFamily="18" charset="0"/>
                        </a:rPr>
                        <a:t>Vacinity</a:t>
                      </a:r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 with the land where we were born and grew up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5. Feeling of emptiness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8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227" y="1225133"/>
            <a:ext cx="2200275" cy="2076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4308" y="1666304"/>
            <a:ext cx="3668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Homework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9842" y="3722185"/>
            <a:ext cx="70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Write a paragraph about “religious Festival of Muslims”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2" y="5394639"/>
            <a:ext cx="1143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53" y="5394639"/>
            <a:ext cx="114300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53" y="569623"/>
            <a:ext cx="11430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3" y="569623"/>
            <a:ext cx="1143000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47" y="3142445"/>
            <a:ext cx="4305300" cy="33951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28129" y="2330890"/>
            <a:ext cx="8030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Thank you very much.</a:t>
            </a:r>
            <a:endParaRPr lang="en-US" sz="6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76" y="849032"/>
            <a:ext cx="4086005" cy="2798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0841" y="1164247"/>
            <a:ext cx="41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What do you see ?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73626" y="2196242"/>
            <a:ext cx="3624265" cy="94918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Root of tree</a:t>
            </a:r>
            <a:endParaRPr lang="en-US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1" y="3528980"/>
            <a:ext cx="4014982" cy="224350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455313" y="4095151"/>
            <a:ext cx="3499263" cy="94918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Root of human</a:t>
            </a:r>
            <a:endParaRPr lang="en-US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Line Callout 1 (Border and Accent Bar) 14"/>
          <p:cNvSpPr/>
          <p:nvPr/>
        </p:nvSpPr>
        <p:spPr>
          <a:xfrm>
            <a:off x="9510357" y="3473970"/>
            <a:ext cx="1967562" cy="2211952"/>
          </a:xfrm>
          <a:prstGeom prst="accentBorderCallout1">
            <a:avLst>
              <a:gd name="adj1" fmla="val 35153"/>
              <a:gd name="adj2" fmla="val -4612"/>
              <a:gd name="adj3" fmla="val 35205"/>
              <a:gd name="adj4" fmla="val -21284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doni MT" panose="02070603080606020203" pitchFamily="18" charset="0"/>
              </a:rPr>
              <a:t>Birth </a:t>
            </a:r>
            <a:r>
              <a:rPr lang="en-U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place /</a:t>
            </a:r>
            <a:r>
              <a:rPr lang="en-US" sz="2800" b="1" dirty="0" smtClean="0">
                <a:solidFill>
                  <a:schemeClr val="tx1"/>
                </a:solidFill>
                <a:latin typeface="Bodoni MT" panose="02070603080606020203" pitchFamily="18" charset="0"/>
              </a:rPr>
              <a:t> paternal </a:t>
            </a:r>
            <a:r>
              <a:rPr lang="en-U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address </a:t>
            </a:r>
          </a:p>
        </p:txBody>
      </p:sp>
    </p:spTree>
    <p:extLst>
      <p:ext uri="{BB962C8B-B14F-4D97-AF65-F5344CB8AC3E}">
        <p14:creationId xmlns:p14="http://schemas.microsoft.com/office/powerpoint/2010/main" val="34867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34281" y="4183016"/>
            <a:ext cx="7559899" cy="1815921"/>
            <a:chOff x="1934281" y="4183016"/>
            <a:chExt cx="7559899" cy="18159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b="28261"/>
            <a:stretch/>
          </p:blipFill>
          <p:spPr>
            <a:xfrm>
              <a:off x="1934281" y="4183016"/>
              <a:ext cx="7559899" cy="181592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515932" y="4400448"/>
              <a:ext cx="54348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Book Antiqua" panose="02040602050305030304" pitchFamily="18" charset="0"/>
                </a:rPr>
                <a:t>              My   Roots</a:t>
              </a:r>
            </a:p>
            <a:p>
              <a:r>
                <a:rPr lang="en-US" sz="2800" b="1" dirty="0" smtClean="0">
                  <a:latin typeface="Book Antiqua" panose="02040602050305030304" pitchFamily="18" charset="0"/>
                </a:rPr>
                <a:t>Unit No -12,      Lesson No -1 </a:t>
              </a:r>
              <a:endParaRPr lang="en-US" sz="2800" b="1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8" name="Flowchart: Predefined Process 7"/>
          <p:cNvSpPr/>
          <p:nvPr/>
        </p:nvSpPr>
        <p:spPr>
          <a:xfrm>
            <a:off x="3049442" y="1275010"/>
            <a:ext cx="6387921" cy="1030310"/>
          </a:xfrm>
          <a:prstGeom prst="flowChartPredefinedProcess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Our Today’s Lesson is --</a:t>
            </a:r>
            <a:endParaRPr 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36" y="1275010"/>
            <a:ext cx="814727" cy="1030310"/>
          </a:xfrm>
          <a:prstGeom prst="rect">
            <a:avLst/>
          </a:prstGeom>
        </p:spPr>
      </p:pic>
      <p:sp>
        <p:nvSpPr>
          <p:cNvPr id="10" name="AutoShape 2" descr="image of pen এর ছবির ফলাফল"/>
          <p:cNvSpPr>
            <a:spLocks noChangeAspect="1" noChangeArrowheads="1"/>
          </p:cNvSpPr>
          <p:nvPr/>
        </p:nvSpPr>
        <p:spPr bwMode="auto">
          <a:xfrm>
            <a:off x="155575" y="-838200"/>
            <a:ext cx="2438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3959" t="10789" r="23158" b="11089"/>
          <a:stretch/>
        </p:blipFill>
        <p:spPr>
          <a:xfrm>
            <a:off x="3049441" y="1300765"/>
            <a:ext cx="852857" cy="991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4353" t="17842" r="23599" b="36704"/>
          <a:stretch/>
        </p:blipFill>
        <p:spPr>
          <a:xfrm>
            <a:off x="4348112" y="2331075"/>
            <a:ext cx="3129567" cy="20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898142" y="1514918"/>
            <a:ext cx="5422006" cy="646331"/>
            <a:chOff x="3657600" y="785611"/>
            <a:chExt cx="5422006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3657600" y="785611"/>
              <a:ext cx="5422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600" b="1" dirty="0" smtClean="0">
                  <a:latin typeface="Constantia" panose="02030602050306030303" pitchFamily="18" charset="0"/>
                </a:rPr>
                <a:t> Learning outcomes</a:t>
              </a:r>
              <a:endParaRPr lang="en-US" sz="3600" b="1" dirty="0">
                <a:latin typeface="Constantia" panose="02030602050306030303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5783" y="834430"/>
              <a:ext cx="493823" cy="54869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673613" y="2297112"/>
            <a:ext cx="787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After studied the lesson students will able </a:t>
            </a:r>
            <a:r>
              <a:rPr lang="en-US" sz="28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to --</a:t>
            </a:r>
            <a:endParaRPr lang="en-US" sz="28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80909"/>
              </p:ext>
            </p:extLst>
          </p:nvPr>
        </p:nvGraphicFramePr>
        <p:xfrm>
          <a:off x="2441324" y="3017683"/>
          <a:ext cx="8128000" cy="23774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295" endPos="92000" dist="101600" dir="5400000" sy="-100000" algn="bl" rotWithShape="0"/>
                </a:effectLst>
                <a:tableStyleId>{EB9631B5-78F2-41C9-869B-9F39066F8104}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ask and answer questions;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narrate incidents and events in a logical sequence;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Exchange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 personal information;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read and understand the text through silent reading.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5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0"/>
          <a:stretch/>
        </p:blipFill>
        <p:spPr>
          <a:xfrm>
            <a:off x="5499280" y="730806"/>
            <a:ext cx="6072762" cy="32702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499279" y="4154118"/>
            <a:ext cx="6058868" cy="2119265"/>
            <a:chOff x="5499279" y="4154118"/>
            <a:chExt cx="6058868" cy="21192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8845" y="4154118"/>
              <a:ext cx="2929302" cy="21192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279" y="4154118"/>
              <a:ext cx="3109039" cy="21192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82326" y="2158897"/>
            <a:ext cx="40768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513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   Look at the pictures . How do you 	feel to see this photo ? Why do people take 	such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risks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to go home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98" y="2031955"/>
            <a:ext cx="5184120" cy="2514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52" y="1965227"/>
            <a:ext cx="5184120" cy="26071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29182" y="1307531"/>
            <a:ext cx="71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Going to village home  at any cost</a:t>
            </a:r>
            <a:r>
              <a:rPr lang="en-US" sz="28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8761" y="4759386"/>
            <a:ext cx="634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anose="02040602050305030304" pitchFamily="18" charset="0"/>
              </a:rPr>
              <a:t>But why they take risk to go home ?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36176" y="1385121"/>
            <a:ext cx="5225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anose="02040602050305030304" pitchFamily="18" charset="0"/>
              </a:rPr>
              <a:t>People take such risks to go home to celebrate </a:t>
            </a:r>
            <a:r>
              <a:rPr lang="en-US" sz="2800" b="1" dirty="0" err="1" smtClean="0">
                <a:latin typeface="Book Antiqua" panose="02040602050305030304" pitchFamily="18" charset="0"/>
              </a:rPr>
              <a:t>Eid</a:t>
            </a:r>
            <a:r>
              <a:rPr lang="en-US" sz="2800" b="1" dirty="0" smtClean="0">
                <a:latin typeface="Book Antiqua" panose="02040602050305030304" pitchFamily="18" charset="0"/>
              </a:rPr>
              <a:t> .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11723" y="844086"/>
            <a:ext cx="3689005" cy="2457501"/>
            <a:chOff x="7335311" y="1048562"/>
            <a:chExt cx="2951552" cy="17182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26"/>
            <a:stretch/>
          </p:blipFill>
          <p:spPr>
            <a:xfrm>
              <a:off x="7335311" y="1299926"/>
              <a:ext cx="2951552" cy="14668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4" t="26881" r="31726" b="34819"/>
            <a:stretch/>
          </p:blipFill>
          <p:spPr>
            <a:xfrm rot="20651830">
              <a:off x="9419843" y="1048562"/>
              <a:ext cx="468592" cy="47194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962141" y="3618963"/>
            <a:ext cx="5512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ook Antiqua" panose="02040602050305030304" pitchFamily="18" charset="0"/>
              </a:rPr>
              <a:t>What is </a:t>
            </a:r>
            <a:r>
              <a:rPr lang="en-US" sz="4800" b="1" dirty="0" err="1" smtClean="0">
                <a:latin typeface="Book Antiqua" panose="02040602050305030304" pitchFamily="18" charset="0"/>
              </a:rPr>
              <a:t>Eid</a:t>
            </a:r>
            <a:r>
              <a:rPr lang="en-US" sz="4800" b="1" dirty="0" smtClean="0">
                <a:latin typeface="Book Antiqua" panose="02040602050305030304" pitchFamily="18" charset="0"/>
              </a:rPr>
              <a:t> ?</a:t>
            </a:r>
            <a:endParaRPr lang="en-US" sz="4800" b="1" dirty="0">
              <a:latin typeface="Book Antiqua" panose="0204060205030503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50" y="3541428"/>
            <a:ext cx="3330110" cy="25639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47148" y="3346553"/>
            <a:ext cx="7190957" cy="2803790"/>
            <a:chOff x="787318" y="3311961"/>
            <a:chExt cx="7190957" cy="2803790"/>
          </a:xfrm>
        </p:grpSpPr>
        <p:grpSp>
          <p:nvGrpSpPr>
            <p:cNvPr id="18" name="Group 17"/>
            <p:cNvGrpSpPr/>
            <p:nvPr/>
          </p:nvGrpSpPr>
          <p:grpSpPr>
            <a:xfrm>
              <a:off x="787318" y="3311961"/>
              <a:ext cx="7190957" cy="2803790"/>
              <a:chOff x="4808580" y="3937746"/>
              <a:chExt cx="1819276" cy="18423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329"/>
              <a:stretch/>
            </p:blipFill>
            <p:spPr>
              <a:xfrm>
                <a:off x="4808581" y="4807634"/>
                <a:ext cx="1819275" cy="97242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3287"/>
              <a:stretch/>
            </p:blipFill>
            <p:spPr>
              <a:xfrm>
                <a:off x="4808580" y="3937746"/>
                <a:ext cx="1819275" cy="923192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934034" y="3854951"/>
              <a:ext cx="64295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Book Antiqua" pitchFamily="18" charset="0"/>
                  <a:cs typeface="Andalus" pitchFamily="18" charset="-78"/>
                </a:rPr>
                <a:t>Eid</a:t>
              </a:r>
              <a:r>
                <a:rPr lang="en-US" sz="3200" b="1" dirty="0" smtClean="0">
                  <a:latin typeface="Book Antiqua" pitchFamily="18" charset="0"/>
                  <a:cs typeface="Andalus" pitchFamily="18" charset="-78"/>
                </a:rPr>
                <a:t> </a:t>
              </a:r>
              <a:r>
                <a:rPr lang="en-US" sz="3200" b="1" dirty="0">
                  <a:latin typeface="Book Antiqua" pitchFamily="18" charset="0"/>
                  <a:cs typeface="Andalus" pitchFamily="18" charset="-78"/>
                </a:rPr>
                <a:t>is the main religious festival of the Muslims in Bangladesh. </a:t>
              </a:r>
              <a:r>
                <a:rPr lang="en-US" sz="3200" b="1" dirty="0" err="1">
                  <a:latin typeface="Book Antiqua" pitchFamily="18" charset="0"/>
                  <a:cs typeface="Andalus" pitchFamily="18" charset="-78"/>
                </a:rPr>
                <a:t>Eid</a:t>
              </a:r>
              <a:r>
                <a:rPr lang="en-US" sz="3200" b="1" dirty="0">
                  <a:latin typeface="Book Antiqua" pitchFamily="18" charset="0"/>
                  <a:cs typeface="Andalus" pitchFamily="18" charset="-78"/>
                </a:rPr>
                <a:t> means happiness</a:t>
              </a:r>
              <a:endParaRPr lang="en-US" sz="32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5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0" b="12472"/>
          <a:stretch/>
        </p:blipFill>
        <p:spPr>
          <a:xfrm>
            <a:off x="7454720" y="2490848"/>
            <a:ext cx="3900945" cy="26015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940" y="89941"/>
            <a:ext cx="12057090" cy="6768059"/>
            <a:chOff x="134910" y="89940"/>
            <a:chExt cx="12057090" cy="6768059"/>
          </a:xfrm>
        </p:grpSpPr>
        <p:sp>
          <p:nvSpPr>
            <p:cNvPr id="2" name="Half Frame 1"/>
            <p:cNvSpPr/>
            <p:nvPr/>
          </p:nvSpPr>
          <p:spPr>
            <a:xfrm>
              <a:off x="134910" y="89940"/>
              <a:ext cx="12057090" cy="6768059"/>
            </a:xfrm>
            <a:prstGeom prst="halfFrame">
              <a:avLst>
                <a:gd name="adj1" fmla="val 1794"/>
                <a:gd name="adj2" fmla="val 1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69756" y="329781"/>
              <a:ext cx="11587397" cy="6340839"/>
            </a:xfrm>
            <a:prstGeom prst="frame">
              <a:avLst>
                <a:gd name="adj1" fmla="val 134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8207" y="314791"/>
              <a:ext cx="122769" cy="606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1977" y="209861"/>
              <a:ext cx="122769" cy="606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08970" y="-5378260"/>
              <a:ext cx="97793" cy="1131828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609860" y="190607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enjoy  a video about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Eid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64860"/>
              </p:ext>
            </p:extLst>
          </p:nvPr>
        </p:nvGraphicFramePr>
        <p:xfrm>
          <a:off x="4548000" y="3187255"/>
          <a:ext cx="1636636" cy="138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8000" y="3187255"/>
                        <a:ext cx="1636636" cy="1380912"/>
                      </a:xfrm>
                      <a:prstGeom prst="rect">
                        <a:avLst/>
                      </a:prstGeom>
                      <a:ln w="57150">
                        <a:solidFill>
                          <a:srgbClr val="5D034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2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</TotalTime>
  <Words>607</Words>
  <Application>Microsoft Office PowerPoint</Application>
  <PresentationFormat>Widescreen</PresentationFormat>
  <Paragraphs>99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Andalus</vt:lpstr>
      <vt:lpstr>Arial</vt:lpstr>
      <vt:lpstr>Bodoni MT</vt:lpstr>
      <vt:lpstr>Book Antiqua</vt:lpstr>
      <vt:lpstr>Calibri</vt:lpstr>
      <vt:lpstr>Calibri Light</vt:lpstr>
      <vt:lpstr>Consolas</vt:lpstr>
      <vt:lpstr>Constantia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162</cp:revision>
  <dcterms:created xsi:type="dcterms:W3CDTF">2020-12-31T06:20:24Z</dcterms:created>
  <dcterms:modified xsi:type="dcterms:W3CDTF">2021-03-01T13:57:00Z</dcterms:modified>
</cp:coreProperties>
</file>