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8" r:id="rId2"/>
    <p:sldId id="257" r:id="rId3"/>
    <p:sldId id="325" r:id="rId4"/>
    <p:sldId id="259" r:id="rId5"/>
    <p:sldId id="323" r:id="rId6"/>
    <p:sldId id="273" r:id="rId7"/>
    <p:sldId id="261" r:id="rId8"/>
    <p:sldId id="299" r:id="rId9"/>
    <p:sldId id="315" r:id="rId10"/>
    <p:sldId id="316" r:id="rId11"/>
    <p:sldId id="300" r:id="rId12"/>
    <p:sldId id="312" r:id="rId13"/>
    <p:sldId id="262" r:id="rId14"/>
    <p:sldId id="301" r:id="rId15"/>
    <p:sldId id="303" r:id="rId16"/>
    <p:sldId id="304" r:id="rId17"/>
    <p:sldId id="305" r:id="rId18"/>
    <p:sldId id="308" r:id="rId19"/>
    <p:sldId id="324" r:id="rId20"/>
    <p:sldId id="265" r:id="rId21"/>
    <p:sldId id="266" r:id="rId22"/>
    <p:sldId id="264" r:id="rId23"/>
    <p:sldId id="267" r:id="rId24"/>
    <p:sldId id="313" r:id="rId25"/>
    <p:sldId id="269" r:id="rId26"/>
    <p:sldId id="270" r:id="rId27"/>
    <p:sldId id="32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C7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15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62611-CCC0-43C7-B152-F880A9A8964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78B2D-05A8-4BBC-ACB8-7E97C532A20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ব্যয় সমূহ</a:t>
          </a:r>
          <a:endParaRPr lang="en-US" sz="3600" b="1" dirty="0"/>
        </a:p>
      </dgm:t>
    </dgm:pt>
    <dgm:pt modelId="{278581D8-FD5E-448B-9F64-8C2CF5583BC3}" type="parTrans" cxnId="{7B47E13F-8AC1-4657-A507-A16C170340C3}">
      <dgm:prSet/>
      <dgm:spPr/>
      <dgm:t>
        <a:bodyPr/>
        <a:lstStyle/>
        <a:p>
          <a:endParaRPr lang="en-US"/>
        </a:p>
      </dgm:t>
    </dgm:pt>
    <dgm:pt modelId="{B6E27029-7DED-4464-8E7A-30AA09CED366}" type="sibTrans" cxnId="{7B47E13F-8AC1-4657-A507-A16C170340C3}">
      <dgm:prSet/>
      <dgm:spPr/>
      <dgm:t>
        <a:bodyPr/>
        <a:lstStyle/>
        <a:p>
          <a:endParaRPr lang="en-US"/>
        </a:p>
      </dgm:t>
    </dgm:pt>
    <dgm:pt modelId="{2E041A6B-BED6-41A4-8FE9-DF45BE461851}">
      <dgm:prSet phldrT="[Text]"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endParaRPr lang="en-US" dirty="0"/>
        </a:p>
      </dgm:t>
    </dgm:pt>
    <dgm:pt modelId="{588A6D02-2062-460A-AC1D-E8DCE8B4F112}" type="parTrans" cxnId="{991807C0-5584-4B3A-AA4E-235CF3D1C161}">
      <dgm:prSet/>
      <dgm:spPr/>
      <dgm:t>
        <a:bodyPr/>
        <a:lstStyle/>
        <a:p>
          <a:endParaRPr lang="en-US"/>
        </a:p>
      </dgm:t>
    </dgm:pt>
    <dgm:pt modelId="{4EBB3AA1-957F-4DF6-BB84-9612A52CF820}" type="sibTrans" cxnId="{991807C0-5584-4B3A-AA4E-235CF3D1C161}">
      <dgm:prSet/>
      <dgm:spPr/>
      <dgm:t>
        <a:bodyPr/>
        <a:lstStyle/>
        <a:p>
          <a:endParaRPr lang="en-US"/>
        </a:p>
      </dgm:t>
    </dgm:pt>
    <dgm:pt modelId="{9706A7D9-3C7B-4189-A156-1E70A1B460FA}">
      <dgm:prSet phldrT="[Text]"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মজুরী</a:t>
          </a:r>
          <a:endParaRPr lang="en-US" dirty="0"/>
        </a:p>
      </dgm:t>
    </dgm:pt>
    <dgm:pt modelId="{36A799D0-EB37-4DC8-AF24-638C4E37BC7E}" type="parTrans" cxnId="{DEECEF73-D523-485C-8E4C-D710C0689741}">
      <dgm:prSet/>
      <dgm:spPr/>
      <dgm:t>
        <a:bodyPr/>
        <a:lstStyle/>
        <a:p>
          <a:endParaRPr lang="en-US"/>
        </a:p>
      </dgm:t>
    </dgm:pt>
    <dgm:pt modelId="{7743E19C-EB73-43B9-B844-2EADA6753963}" type="sibTrans" cxnId="{DEECEF73-D523-485C-8E4C-D710C0689741}">
      <dgm:prSet/>
      <dgm:spPr/>
      <dgm:t>
        <a:bodyPr/>
        <a:lstStyle/>
        <a:p>
          <a:endParaRPr lang="en-US"/>
        </a:p>
      </dgm:t>
    </dgm:pt>
    <dgm:pt modelId="{15A9D876-8600-406C-92BF-C2B270D128E5}">
      <dgm:prSet phldrT="[Text]"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endParaRPr lang="en-US" dirty="0"/>
        </a:p>
      </dgm:t>
    </dgm:pt>
    <dgm:pt modelId="{1C8BD823-900B-41EA-A32A-EFD24A4217BD}" type="parTrans" cxnId="{AA091341-00EA-40FE-BB82-F9416BEB8487}">
      <dgm:prSet/>
      <dgm:spPr/>
      <dgm:t>
        <a:bodyPr/>
        <a:lstStyle/>
        <a:p>
          <a:endParaRPr lang="en-US"/>
        </a:p>
      </dgm:t>
    </dgm:pt>
    <dgm:pt modelId="{388AF173-61B0-483A-B6D7-1548947E3566}" type="sibTrans" cxnId="{AA091341-00EA-40FE-BB82-F9416BEB8487}">
      <dgm:prSet/>
      <dgm:spPr/>
      <dgm:t>
        <a:bodyPr/>
        <a:lstStyle/>
        <a:p>
          <a:endParaRPr lang="en-US"/>
        </a:p>
      </dgm:t>
    </dgm:pt>
    <dgm:pt modelId="{124B8176-2751-4724-9559-CAE3B98C961E}">
      <dgm:prSet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জ্ঞাপন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7D72A1-C1B4-4D40-B5E6-12B25B0950AE}" type="parTrans" cxnId="{CDC15C35-0C6E-4B94-9666-8AC7261B00D2}">
      <dgm:prSet/>
      <dgm:spPr/>
      <dgm:t>
        <a:bodyPr/>
        <a:lstStyle/>
        <a:p>
          <a:endParaRPr lang="en-US"/>
        </a:p>
      </dgm:t>
    </dgm:pt>
    <dgm:pt modelId="{CE489686-AAA5-41D5-B91D-95B4DC016DBB}" type="sibTrans" cxnId="{CDC15C35-0C6E-4B94-9666-8AC7261B00D2}">
      <dgm:prSet/>
      <dgm:spPr/>
      <dgm:t>
        <a:bodyPr/>
        <a:lstStyle/>
        <a:p>
          <a:endParaRPr lang="en-US"/>
        </a:p>
      </dgm:t>
    </dgm:pt>
    <dgm:pt modelId="{F7D36641-390F-4D2E-812A-E9BE277B63FA}">
      <dgm:prSet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ভাড়া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2C409B-C2FA-45F7-A7EA-E9E7AAD7BD33}" type="parTrans" cxnId="{CB2736A6-DFA8-4946-82A7-BAB1F2E139A4}">
      <dgm:prSet/>
      <dgm:spPr/>
      <dgm:t>
        <a:bodyPr/>
        <a:lstStyle/>
        <a:p>
          <a:endParaRPr lang="en-US"/>
        </a:p>
      </dgm:t>
    </dgm:pt>
    <dgm:pt modelId="{11D42111-26E1-4537-9A26-EA6FFE14EFB3}" type="sibTrans" cxnId="{CB2736A6-DFA8-4946-82A7-BAB1F2E139A4}">
      <dgm:prSet/>
      <dgm:spPr/>
      <dgm:t>
        <a:bodyPr/>
        <a:lstStyle/>
        <a:p>
          <a:endParaRPr lang="en-US"/>
        </a:p>
      </dgm:t>
    </dgm:pt>
    <dgm:pt modelId="{7EC8DA9E-A8FD-4123-8959-B947AD105BEE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অবলোপন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99879E-DFA6-482C-9A33-EA90E986B372}" type="parTrans" cxnId="{1B09B3B3-3C5A-4D28-A6CD-53FB89B65CEB}">
      <dgm:prSet/>
      <dgm:spPr/>
      <dgm:t>
        <a:bodyPr/>
        <a:lstStyle/>
        <a:p>
          <a:endParaRPr lang="en-US"/>
        </a:p>
      </dgm:t>
    </dgm:pt>
    <dgm:pt modelId="{B998A2F7-DDC7-4EA5-B5AC-ED86973919A0}" type="sibTrans" cxnId="{1B09B3B3-3C5A-4D28-A6CD-53FB89B65CEB}">
      <dgm:prSet/>
      <dgm:spPr/>
      <dgm:t>
        <a:bodyPr/>
        <a:lstStyle/>
        <a:p>
          <a:endParaRPr lang="en-US"/>
        </a:p>
      </dgm:t>
    </dgm:pt>
    <dgm:pt modelId="{8985B0E3-6CB2-4305-A1E0-5006E36A879E}">
      <dgm:prSet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অবচয়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541E26-0815-4B90-88B0-D221783A1C8A}" type="parTrans" cxnId="{F126E1C8-BEB0-4B4F-AE9A-901E0CC6FA72}">
      <dgm:prSet/>
      <dgm:spPr/>
      <dgm:t>
        <a:bodyPr/>
        <a:lstStyle/>
        <a:p>
          <a:endParaRPr lang="en-US"/>
        </a:p>
      </dgm:t>
    </dgm:pt>
    <dgm:pt modelId="{F76DE518-AF87-4F0B-906B-21ECD7144E7F}" type="sibTrans" cxnId="{F126E1C8-BEB0-4B4F-AE9A-901E0CC6FA72}">
      <dgm:prSet/>
      <dgm:spPr/>
      <dgm:t>
        <a:bodyPr/>
        <a:lstStyle/>
        <a:p>
          <a:endParaRPr lang="en-US"/>
        </a:p>
      </dgm:t>
    </dgm:pt>
    <dgm:pt modelId="{F30EEB40-0EE6-4A06-AE48-9EC549C82C81}" type="pres">
      <dgm:prSet presAssocID="{BE662611-CCC0-43C7-B152-F880A9A896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5F8F30-3C5B-4A05-A903-C39346AB938B}" type="pres">
      <dgm:prSet presAssocID="{64478B2D-05A8-4BBC-ACB8-7E97C532A20E}" presName="hierRoot1" presStyleCnt="0">
        <dgm:presLayoutVars>
          <dgm:hierBranch val="init"/>
        </dgm:presLayoutVars>
      </dgm:prSet>
      <dgm:spPr/>
    </dgm:pt>
    <dgm:pt modelId="{369DB581-C89A-4677-A1E5-CEF5EBB4EAA9}" type="pres">
      <dgm:prSet presAssocID="{64478B2D-05A8-4BBC-ACB8-7E97C532A20E}" presName="rootComposite1" presStyleCnt="0"/>
      <dgm:spPr/>
    </dgm:pt>
    <dgm:pt modelId="{31AEE0C3-F02C-4CCE-B264-5AA80563F1C8}" type="pres">
      <dgm:prSet presAssocID="{64478B2D-05A8-4BBC-ACB8-7E97C532A20E}" presName="rootText1" presStyleLbl="node0" presStyleIdx="0" presStyleCnt="1" custScaleX="257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12F17-B1E6-4AD6-8577-184210389F20}" type="pres">
      <dgm:prSet presAssocID="{64478B2D-05A8-4BBC-ACB8-7E97C532A2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440DB7-D740-4603-AEF1-9BBC4BDAA692}" type="pres">
      <dgm:prSet presAssocID="{64478B2D-05A8-4BBC-ACB8-7E97C532A20E}" presName="hierChild2" presStyleCnt="0"/>
      <dgm:spPr/>
    </dgm:pt>
    <dgm:pt modelId="{EADE8B95-2D83-4B15-A28B-7BBE8364C7DD}" type="pres">
      <dgm:prSet presAssocID="{588A6D02-2062-460A-AC1D-E8DCE8B4F112}" presName="Name37" presStyleLbl="parChTrans1D2" presStyleIdx="0" presStyleCnt="7"/>
      <dgm:spPr/>
      <dgm:t>
        <a:bodyPr/>
        <a:lstStyle/>
        <a:p>
          <a:endParaRPr lang="en-US"/>
        </a:p>
      </dgm:t>
    </dgm:pt>
    <dgm:pt modelId="{FE76A8E4-5459-431C-B2D4-AD5E1A72F34D}" type="pres">
      <dgm:prSet presAssocID="{2E041A6B-BED6-41A4-8FE9-DF45BE461851}" presName="hierRoot2" presStyleCnt="0">
        <dgm:presLayoutVars>
          <dgm:hierBranch val="init"/>
        </dgm:presLayoutVars>
      </dgm:prSet>
      <dgm:spPr/>
    </dgm:pt>
    <dgm:pt modelId="{E701E0CC-B183-4666-A1B6-0ECC948B33DF}" type="pres">
      <dgm:prSet presAssocID="{2E041A6B-BED6-41A4-8FE9-DF45BE461851}" presName="rootComposite" presStyleCnt="0"/>
      <dgm:spPr/>
    </dgm:pt>
    <dgm:pt modelId="{65061DB5-CD25-4D84-BE13-17DEF353D85F}" type="pres">
      <dgm:prSet presAssocID="{2E041A6B-BED6-41A4-8FE9-DF45BE461851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1CBC5-AFCA-4415-8A06-48A77313EDE9}" type="pres">
      <dgm:prSet presAssocID="{2E041A6B-BED6-41A4-8FE9-DF45BE461851}" presName="rootConnector" presStyleLbl="node2" presStyleIdx="0" presStyleCnt="7"/>
      <dgm:spPr/>
      <dgm:t>
        <a:bodyPr/>
        <a:lstStyle/>
        <a:p>
          <a:endParaRPr lang="en-US"/>
        </a:p>
      </dgm:t>
    </dgm:pt>
    <dgm:pt modelId="{EEA91EC7-430F-46D3-A041-7C23D336D1CF}" type="pres">
      <dgm:prSet presAssocID="{2E041A6B-BED6-41A4-8FE9-DF45BE461851}" presName="hierChild4" presStyleCnt="0"/>
      <dgm:spPr/>
    </dgm:pt>
    <dgm:pt modelId="{AB01BD3F-8D82-45CF-9D2B-BD0AF2C6D457}" type="pres">
      <dgm:prSet presAssocID="{2E041A6B-BED6-41A4-8FE9-DF45BE461851}" presName="hierChild5" presStyleCnt="0"/>
      <dgm:spPr/>
    </dgm:pt>
    <dgm:pt modelId="{4A11FD69-F080-46B9-882D-D675C7D29A9C}" type="pres">
      <dgm:prSet presAssocID="{36A799D0-EB37-4DC8-AF24-638C4E37BC7E}" presName="Name37" presStyleLbl="parChTrans1D2" presStyleIdx="1" presStyleCnt="7"/>
      <dgm:spPr/>
      <dgm:t>
        <a:bodyPr/>
        <a:lstStyle/>
        <a:p>
          <a:endParaRPr lang="en-US"/>
        </a:p>
      </dgm:t>
    </dgm:pt>
    <dgm:pt modelId="{B1D2EB50-7216-4C07-A15F-774B2B9F0C00}" type="pres">
      <dgm:prSet presAssocID="{9706A7D9-3C7B-4189-A156-1E70A1B460FA}" presName="hierRoot2" presStyleCnt="0">
        <dgm:presLayoutVars>
          <dgm:hierBranch val="init"/>
        </dgm:presLayoutVars>
      </dgm:prSet>
      <dgm:spPr/>
    </dgm:pt>
    <dgm:pt modelId="{6AD61177-EB2D-4949-8B54-8898C3A83718}" type="pres">
      <dgm:prSet presAssocID="{9706A7D9-3C7B-4189-A156-1E70A1B460FA}" presName="rootComposite" presStyleCnt="0"/>
      <dgm:spPr/>
    </dgm:pt>
    <dgm:pt modelId="{AB8F0D5F-2E77-43D3-9DF7-30C1E2E2F68D}" type="pres">
      <dgm:prSet presAssocID="{9706A7D9-3C7B-4189-A156-1E70A1B460FA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4AFF83-15F5-459E-8860-7C69A1F1840D}" type="pres">
      <dgm:prSet presAssocID="{9706A7D9-3C7B-4189-A156-1E70A1B460FA}" presName="rootConnector" presStyleLbl="node2" presStyleIdx="1" presStyleCnt="7"/>
      <dgm:spPr/>
      <dgm:t>
        <a:bodyPr/>
        <a:lstStyle/>
        <a:p>
          <a:endParaRPr lang="en-US"/>
        </a:p>
      </dgm:t>
    </dgm:pt>
    <dgm:pt modelId="{0A8AA88C-406C-48D3-A398-0C8CE5EC2FB1}" type="pres">
      <dgm:prSet presAssocID="{9706A7D9-3C7B-4189-A156-1E70A1B460FA}" presName="hierChild4" presStyleCnt="0"/>
      <dgm:spPr/>
    </dgm:pt>
    <dgm:pt modelId="{5B7F08E3-E077-42CF-940C-BDA198DE33C2}" type="pres">
      <dgm:prSet presAssocID="{9706A7D9-3C7B-4189-A156-1E70A1B460FA}" presName="hierChild5" presStyleCnt="0"/>
      <dgm:spPr/>
    </dgm:pt>
    <dgm:pt modelId="{7DC78877-6584-4D49-BB97-951800B7E3AB}" type="pres">
      <dgm:prSet presAssocID="{1C8BD823-900B-41EA-A32A-EFD24A4217BD}" presName="Name37" presStyleLbl="parChTrans1D2" presStyleIdx="2" presStyleCnt="7"/>
      <dgm:spPr/>
      <dgm:t>
        <a:bodyPr/>
        <a:lstStyle/>
        <a:p>
          <a:endParaRPr lang="en-US"/>
        </a:p>
      </dgm:t>
    </dgm:pt>
    <dgm:pt modelId="{7D7DEE2C-1CB7-4DF5-8519-B94BA0B103B2}" type="pres">
      <dgm:prSet presAssocID="{15A9D876-8600-406C-92BF-C2B270D128E5}" presName="hierRoot2" presStyleCnt="0">
        <dgm:presLayoutVars>
          <dgm:hierBranch val="init"/>
        </dgm:presLayoutVars>
      </dgm:prSet>
      <dgm:spPr/>
    </dgm:pt>
    <dgm:pt modelId="{E5894AA6-DE39-4952-8835-51CF745087FA}" type="pres">
      <dgm:prSet presAssocID="{15A9D876-8600-406C-92BF-C2B270D128E5}" presName="rootComposite" presStyleCnt="0"/>
      <dgm:spPr/>
    </dgm:pt>
    <dgm:pt modelId="{1E667065-3DC2-45D0-9A79-C99E5657F565}" type="pres">
      <dgm:prSet presAssocID="{15A9D876-8600-406C-92BF-C2B270D128E5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AAAD86-41B8-4BDF-9195-F27CE6B01F95}" type="pres">
      <dgm:prSet presAssocID="{15A9D876-8600-406C-92BF-C2B270D128E5}" presName="rootConnector" presStyleLbl="node2" presStyleIdx="2" presStyleCnt="7"/>
      <dgm:spPr/>
      <dgm:t>
        <a:bodyPr/>
        <a:lstStyle/>
        <a:p>
          <a:endParaRPr lang="en-US"/>
        </a:p>
      </dgm:t>
    </dgm:pt>
    <dgm:pt modelId="{3C2D28E6-3CB9-4AEF-A3DB-65DD032E482A}" type="pres">
      <dgm:prSet presAssocID="{15A9D876-8600-406C-92BF-C2B270D128E5}" presName="hierChild4" presStyleCnt="0"/>
      <dgm:spPr/>
    </dgm:pt>
    <dgm:pt modelId="{31AA0BE1-9371-47D0-819B-D15C5C7B8A2B}" type="pres">
      <dgm:prSet presAssocID="{15A9D876-8600-406C-92BF-C2B270D128E5}" presName="hierChild5" presStyleCnt="0"/>
      <dgm:spPr/>
    </dgm:pt>
    <dgm:pt modelId="{93A33146-3602-4FC2-A937-5E5BCC4E7885}" type="pres">
      <dgm:prSet presAssocID="{9D7D72A1-C1B4-4D40-B5E6-12B25B0950AE}" presName="Name37" presStyleLbl="parChTrans1D2" presStyleIdx="3" presStyleCnt="7"/>
      <dgm:spPr/>
      <dgm:t>
        <a:bodyPr/>
        <a:lstStyle/>
        <a:p>
          <a:endParaRPr lang="en-US"/>
        </a:p>
      </dgm:t>
    </dgm:pt>
    <dgm:pt modelId="{DD7BD41E-1069-493A-B85E-B447A7352367}" type="pres">
      <dgm:prSet presAssocID="{124B8176-2751-4724-9559-CAE3B98C961E}" presName="hierRoot2" presStyleCnt="0">
        <dgm:presLayoutVars>
          <dgm:hierBranch val="init"/>
        </dgm:presLayoutVars>
      </dgm:prSet>
      <dgm:spPr/>
    </dgm:pt>
    <dgm:pt modelId="{05382A60-8B9B-4C70-986C-ACDF6BDCAE62}" type="pres">
      <dgm:prSet presAssocID="{124B8176-2751-4724-9559-CAE3B98C961E}" presName="rootComposite" presStyleCnt="0"/>
      <dgm:spPr/>
    </dgm:pt>
    <dgm:pt modelId="{846669D2-4E88-4542-9184-52D85A85892D}" type="pres">
      <dgm:prSet presAssocID="{124B8176-2751-4724-9559-CAE3B98C961E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AB4B8-AF24-4F06-AD32-B736C7FDDE61}" type="pres">
      <dgm:prSet presAssocID="{124B8176-2751-4724-9559-CAE3B98C961E}" presName="rootConnector" presStyleLbl="node2" presStyleIdx="3" presStyleCnt="7"/>
      <dgm:spPr/>
      <dgm:t>
        <a:bodyPr/>
        <a:lstStyle/>
        <a:p>
          <a:endParaRPr lang="en-US"/>
        </a:p>
      </dgm:t>
    </dgm:pt>
    <dgm:pt modelId="{79B84720-5658-46FF-B133-EF5815D93A86}" type="pres">
      <dgm:prSet presAssocID="{124B8176-2751-4724-9559-CAE3B98C961E}" presName="hierChild4" presStyleCnt="0"/>
      <dgm:spPr/>
    </dgm:pt>
    <dgm:pt modelId="{7F68B813-E569-469E-AF28-FAB81467918C}" type="pres">
      <dgm:prSet presAssocID="{124B8176-2751-4724-9559-CAE3B98C961E}" presName="hierChild5" presStyleCnt="0"/>
      <dgm:spPr/>
    </dgm:pt>
    <dgm:pt modelId="{799CDC84-19D3-4E04-9D69-C4E8E0EEBEAF}" type="pres">
      <dgm:prSet presAssocID="{922C409B-C2FA-45F7-A7EA-E9E7AAD7BD33}" presName="Name37" presStyleLbl="parChTrans1D2" presStyleIdx="4" presStyleCnt="7"/>
      <dgm:spPr/>
      <dgm:t>
        <a:bodyPr/>
        <a:lstStyle/>
        <a:p>
          <a:endParaRPr lang="en-US"/>
        </a:p>
      </dgm:t>
    </dgm:pt>
    <dgm:pt modelId="{9BB0953F-B032-44BF-BC64-9346378DD13A}" type="pres">
      <dgm:prSet presAssocID="{F7D36641-390F-4D2E-812A-E9BE277B63FA}" presName="hierRoot2" presStyleCnt="0">
        <dgm:presLayoutVars>
          <dgm:hierBranch val="init"/>
        </dgm:presLayoutVars>
      </dgm:prSet>
      <dgm:spPr/>
    </dgm:pt>
    <dgm:pt modelId="{D74592EA-5F1F-4E40-8291-2CAD158D8473}" type="pres">
      <dgm:prSet presAssocID="{F7D36641-390F-4D2E-812A-E9BE277B63FA}" presName="rootComposite" presStyleCnt="0"/>
      <dgm:spPr/>
    </dgm:pt>
    <dgm:pt modelId="{30C36DFC-C268-42E2-92C2-530FF7C10FA9}" type="pres">
      <dgm:prSet presAssocID="{F7D36641-390F-4D2E-812A-E9BE277B63FA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3F333-12BD-4B94-815B-2488B7171A7C}" type="pres">
      <dgm:prSet presAssocID="{F7D36641-390F-4D2E-812A-E9BE277B63FA}" presName="rootConnector" presStyleLbl="node2" presStyleIdx="4" presStyleCnt="7"/>
      <dgm:spPr/>
      <dgm:t>
        <a:bodyPr/>
        <a:lstStyle/>
        <a:p>
          <a:endParaRPr lang="en-US"/>
        </a:p>
      </dgm:t>
    </dgm:pt>
    <dgm:pt modelId="{5B1D1768-C529-4CC2-ABF7-9A1D756E8A32}" type="pres">
      <dgm:prSet presAssocID="{F7D36641-390F-4D2E-812A-E9BE277B63FA}" presName="hierChild4" presStyleCnt="0"/>
      <dgm:spPr/>
    </dgm:pt>
    <dgm:pt modelId="{BD5C4E64-75AF-4EC9-B2F1-962F9A574F3C}" type="pres">
      <dgm:prSet presAssocID="{F7D36641-390F-4D2E-812A-E9BE277B63FA}" presName="hierChild5" presStyleCnt="0"/>
      <dgm:spPr/>
    </dgm:pt>
    <dgm:pt modelId="{9DFD3B24-4E9D-4969-81F5-7FC173AAEB11}" type="pres">
      <dgm:prSet presAssocID="{DB541E26-0815-4B90-88B0-D221783A1C8A}" presName="Name37" presStyleLbl="parChTrans1D2" presStyleIdx="5" presStyleCnt="7"/>
      <dgm:spPr/>
      <dgm:t>
        <a:bodyPr/>
        <a:lstStyle/>
        <a:p>
          <a:endParaRPr lang="en-US"/>
        </a:p>
      </dgm:t>
    </dgm:pt>
    <dgm:pt modelId="{C0ED40A8-BE58-4117-B09F-91EB446F28B2}" type="pres">
      <dgm:prSet presAssocID="{8985B0E3-6CB2-4305-A1E0-5006E36A879E}" presName="hierRoot2" presStyleCnt="0">
        <dgm:presLayoutVars>
          <dgm:hierBranch val="init"/>
        </dgm:presLayoutVars>
      </dgm:prSet>
      <dgm:spPr/>
    </dgm:pt>
    <dgm:pt modelId="{35B1B8C6-3923-4E17-9AB5-2AFDF5727E24}" type="pres">
      <dgm:prSet presAssocID="{8985B0E3-6CB2-4305-A1E0-5006E36A879E}" presName="rootComposite" presStyleCnt="0"/>
      <dgm:spPr/>
    </dgm:pt>
    <dgm:pt modelId="{D220843B-6C92-4782-9304-F0299C69BD91}" type="pres">
      <dgm:prSet presAssocID="{8985B0E3-6CB2-4305-A1E0-5006E36A879E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89C621-46DA-49CB-BD97-DB1C076CDD7C}" type="pres">
      <dgm:prSet presAssocID="{8985B0E3-6CB2-4305-A1E0-5006E36A879E}" presName="rootConnector" presStyleLbl="node2" presStyleIdx="5" presStyleCnt="7"/>
      <dgm:spPr/>
      <dgm:t>
        <a:bodyPr/>
        <a:lstStyle/>
        <a:p>
          <a:endParaRPr lang="en-US"/>
        </a:p>
      </dgm:t>
    </dgm:pt>
    <dgm:pt modelId="{D617BD0D-4533-4A12-B33C-E33D5ED59595}" type="pres">
      <dgm:prSet presAssocID="{8985B0E3-6CB2-4305-A1E0-5006E36A879E}" presName="hierChild4" presStyleCnt="0"/>
      <dgm:spPr/>
    </dgm:pt>
    <dgm:pt modelId="{68732086-D70F-4BAF-A602-50AB7495FD7C}" type="pres">
      <dgm:prSet presAssocID="{8985B0E3-6CB2-4305-A1E0-5006E36A879E}" presName="hierChild5" presStyleCnt="0"/>
      <dgm:spPr/>
    </dgm:pt>
    <dgm:pt modelId="{DCC68A71-FEAB-4EA8-9F31-4380F5F3F5DD}" type="pres">
      <dgm:prSet presAssocID="{7599879E-DFA6-482C-9A33-EA90E986B372}" presName="Name37" presStyleLbl="parChTrans1D2" presStyleIdx="6" presStyleCnt="7"/>
      <dgm:spPr/>
      <dgm:t>
        <a:bodyPr/>
        <a:lstStyle/>
        <a:p>
          <a:endParaRPr lang="en-US"/>
        </a:p>
      </dgm:t>
    </dgm:pt>
    <dgm:pt modelId="{6B9DCAE0-6472-41E5-8053-DAFACCF824C7}" type="pres">
      <dgm:prSet presAssocID="{7EC8DA9E-A8FD-4123-8959-B947AD105BEE}" presName="hierRoot2" presStyleCnt="0">
        <dgm:presLayoutVars>
          <dgm:hierBranch val="init"/>
        </dgm:presLayoutVars>
      </dgm:prSet>
      <dgm:spPr/>
    </dgm:pt>
    <dgm:pt modelId="{DA29E68E-9B5A-4CD3-9960-9BE50F235680}" type="pres">
      <dgm:prSet presAssocID="{7EC8DA9E-A8FD-4123-8959-B947AD105BEE}" presName="rootComposite" presStyleCnt="0"/>
      <dgm:spPr/>
    </dgm:pt>
    <dgm:pt modelId="{43F3EAF1-690D-4798-A893-FA2A841DE639}" type="pres">
      <dgm:prSet presAssocID="{7EC8DA9E-A8FD-4123-8959-B947AD105BEE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57E19-0BCF-4C1C-ADAD-8EFA345E547D}" type="pres">
      <dgm:prSet presAssocID="{7EC8DA9E-A8FD-4123-8959-B947AD105BEE}" presName="rootConnector" presStyleLbl="node2" presStyleIdx="6" presStyleCnt="7"/>
      <dgm:spPr/>
      <dgm:t>
        <a:bodyPr/>
        <a:lstStyle/>
        <a:p>
          <a:endParaRPr lang="en-US"/>
        </a:p>
      </dgm:t>
    </dgm:pt>
    <dgm:pt modelId="{7A23308B-3ED1-412E-BA01-B4B3F134EAD6}" type="pres">
      <dgm:prSet presAssocID="{7EC8DA9E-A8FD-4123-8959-B947AD105BEE}" presName="hierChild4" presStyleCnt="0"/>
      <dgm:spPr/>
    </dgm:pt>
    <dgm:pt modelId="{59379820-71A4-483C-902C-01A5FB61C64C}" type="pres">
      <dgm:prSet presAssocID="{7EC8DA9E-A8FD-4123-8959-B947AD105BEE}" presName="hierChild5" presStyleCnt="0"/>
      <dgm:spPr/>
    </dgm:pt>
    <dgm:pt modelId="{687C246D-EE93-4D3D-8DCD-BAAA70EB6219}" type="pres">
      <dgm:prSet presAssocID="{64478B2D-05A8-4BBC-ACB8-7E97C532A20E}" presName="hierChild3" presStyleCnt="0"/>
      <dgm:spPr/>
    </dgm:pt>
  </dgm:ptLst>
  <dgm:cxnLst>
    <dgm:cxn modelId="{2FF73C11-1720-444D-AE32-EBAB4027719B}" type="presOf" srcId="{15A9D876-8600-406C-92BF-C2B270D128E5}" destId="{FBAAAD86-41B8-4BDF-9195-F27CE6B01F95}" srcOrd="1" destOrd="0" presId="urn:microsoft.com/office/officeart/2005/8/layout/orgChart1"/>
    <dgm:cxn modelId="{DEECEF73-D523-485C-8E4C-D710C0689741}" srcId="{64478B2D-05A8-4BBC-ACB8-7E97C532A20E}" destId="{9706A7D9-3C7B-4189-A156-1E70A1B460FA}" srcOrd="1" destOrd="0" parTransId="{36A799D0-EB37-4DC8-AF24-638C4E37BC7E}" sibTransId="{7743E19C-EB73-43B9-B844-2EADA6753963}"/>
    <dgm:cxn modelId="{317ECAC5-3513-42F2-B5B6-D82062738086}" type="presOf" srcId="{15A9D876-8600-406C-92BF-C2B270D128E5}" destId="{1E667065-3DC2-45D0-9A79-C99E5657F565}" srcOrd="0" destOrd="0" presId="urn:microsoft.com/office/officeart/2005/8/layout/orgChart1"/>
    <dgm:cxn modelId="{668981AD-9034-4493-8858-975364EB88F1}" type="presOf" srcId="{9706A7D9-3C7B-4189-A156-1E70A1B460FA}" destId="{AB8F0D5F-2E77-43D3-9DF7-30C1E2E2F68D}" srcOrd="0" destOrd="0" presId="urn:microsoft.com/office/officeart/2005/8/layout/orgChart1"/>
    <dgm:cxn modelId="{48829065-1590-4531-8E2A-6D8B1DC5030E}" type="presOf" srcId="{7EC8DA9E-A8FD-4123-8959-B947AD105BEE}" destId="{A1257E19-0BCF-4C1C-ADAD-8EFA345E547D}" srcOrd="1" destOrd="0" presId="urn:microsoft.com/office/officeart/2005/8/layout/orgChart1"/>
    <dgm:cxn modelId="{513EB0E8-DA91-46BC-BF1B-FD0E9E76799D}" type="presOf" srcId="{F7D36641-390F-4D2E-812A-E9BE277B63FA}" destId="{FE43F333-12BD-4B94-815B-2488B7171A7C}" srcOrd="1" destOrd="0" presId="urn:microsoft.com/office/officeart/2005/8/layout/orgChart1"/>
    <dgm:cxn modelId="{3B8806DC-A77C-4CF4-B469-E0C2266345F3}" type="presOf" srcId="{BE662611-CCC0-43C7-B152-F880A9A89641}" destId="{F30EEB40-0EE6-4A06-AE48-9EC549C82C81}" srcOrd="0" destOrd="0" presId="urn:microsoft.com/office/officeart/2005/8/layout/orgChart1"/>
    <dgm:cxn modelId="{700AF302-C4AE-4E4E-A546-B01EA81F1795}" type="presOf" srcId="{8985B0E3-6CB2-4305-A1E0-5006E36A879E}" destId="{0689C621-46DA-49CB-BD97-DB1C076CDD7C}" srcOrd="1" destOrd="0" presId="urn:microsoft.com/office/officeart/2005/8/layout/orgChart1"/>
    <dgm:cxn modelId="{D876B4A5-0B84-4C69-B0A3-B4D08C209A4F}" type="presOf" srcId="{588A6D02-2062-460A-AC1D-E8DCE8B4F112}" destId="{EADE8B95-2D83-4B15-A28B-7BBE8364C7DD}" srcOrd="0" destOrd="0" presId="urn:microsoft.com/office/officeart/2005/8/layout/orgChart1"/>
    <dgm:cxn modelId="{CB2736A6-DFA8-4946-82A7-BAB1F2E139A4}" srcId="{64478B2D-05A8-4BBC-ACB8-7E97C532A20E}" destId="{F7D36641-390F-4D2E-812A-E9BE277B63FA}" srcOrd="4" destOrd="0" parTransId="{922C409B-C2FA-45F7-A7EA-E9E7AAD7BD33}" sibTransId="{11D42111-26E1-4537-9A26-EA6FFE14EFB3}"/>
    <dgm:cxn modelId="{41883F66-4B75-4C35-B912-BE75BC25B9AC}" type="presOf" srcId="{2E041A6B-BED6-41A4-8FE9-DF45BE461851}" destId="{F921CBC5-AFCA-4415-8A06-48A77313EDE9}" srcOrd="1" destOrd="0" presId="urn:microsoft.com/office/officeart/2005/8/layout/orgChart1"/>
    <dgm:cxn modelId="{AA091341-00EA-40FE-BB82-F9416BEB8487}" srcId="{64478B2D-05A8-4BBC-ACB8-7E97C532A20E}" destId="{15A9D876-8600-406C-92BF-C2B270D128E5}" srcOrd="2" destOrd="0" parTransId="{1C8BD823-900B-41EA-A32A-EFD24A4217BD}" sibTransId="{388AF173-61B0-483A-B6D7-1548947E3566}"/>
    <dgm:cxn modelId="{CDC15C35-0C6E-4B94-9666-8AC7261B00D2}" srcId="{64478B2D-05A8-4BBC-ACB8-7E97C532A20E}" destId="{124B8176-2751-4724-9559-CAE3B98C961E}" srcOrd="3" destOrd="0" parTransId="{9D7D72A1-C1B4-4D40-B5E6-12B25B0950AE}" sibTransId="{CE489686-AAA5-41D5-B91D-95B4DC016DBB}"/>
    <dgm:cxn modelId="{AA9DF0C2-F937-4A19-BC8B-D973D9C67B9D}" type="presOf" srcId="{8985B0E3-6CB2-4305-A1E0-5006E36A879E}" destId="{D220843B-6C92-4782-9304-F0299C69BD91}" srcOrd="0" destOrd="0" presId="urn:microsoft.com/office/officeart/2005/8/layout/orgChart1"/>
    <dgm:cxn modelId="{DF28F6F2-8568-4650-8F7E-7D3EFD363898}" type="presOf" srcId="{9D7D72A1-C1B4-4D40-B5E6-12B25B0950AE}" destId="{93A33146-3602-4FC2-A937-5E5BCC4E7885}" srcOrd="0" destOrd="0" presId="urn:microsoft.com/office/officeart/2005/8/layout/orgChart1"/>
    <dgm:cxn modelId="{7B47E13F-8AC1-4657-A507-A16C170340C3}" srcId="{BE662611-CCC0-43C7-B152-F880A9A89641}" destId="{64478B2D-05A8-4BBC-ACB8-7E97C532A20E}" srcOrd="0" destOrd="0" parTransId="{278581D8-FD5E-448B-9F64-8C2CF5583BC3}" sibTransId="{B6E27029-7DED-4464-8E7A-30AA09CED366}"/>
    <dgm:cxn modelId="{F126E1C8-BEB0-4B4F-AE9A-901E0CC6FA72}" srcId="{64478B2D-05A8-4BBC-ACB8-7E97C532A20E}" destId="{8985B0E3-6CB2-4305-A1E0-5006E36A879E}" srcOrd="5" destOrd="0" parTransId="{DB541E26-0815-4B90-88B0-D221783A1C8A}" sibTransId="{F76DE518-AF87-4F0B-906B-21ECD7144E7F}"/>
    <dgm:cxn modelId="{0C88F831-9BEC-405B-9E29-220E9C19CF7D}" type="presOf" srcId="{7599879E-DFA6-482C-9A33-EA90E986B372}" destId="{DCC68A71-FEAB-4EA8-9F31-4380F5F3F5DD}" srcOrd="0" destOrd="0" presId="urn:microsoft.com/office/officeart/2005/8/layout/orgChart1"/>
    <dgm:cxn modelId="{B705CB6D-08E8-444D-AE1E-9F97D3FA7D26}" type="presOf" srcId="{922C409B-C2FA-45F7-A7EA-E9E7AAD7BD33}" destId="{799CDC84-19D3-4E04-9D69-C4E8E0EEBEAF}" srcOrd="0" destOrd="0" presId="urn:microsoft.com/office/officeart/2005/8/layout/orgChart1"/>
    <dgm:cxn modelId="{24AE127C-7DDF-406D-A0EF-0C2B78CE5AE0}" type="presOf" srcId="{1C8BD823-900B-41EA-A32A-EFD24A4217BD}" destId="{7DC78877-6584-4D49-BB97-951800B7E3AB}" srcOrd="0" destOrd="0" presId="urn:microsoft.com/office/officeart/2005/8/layout/orgChart1"/>
    <dgm:cxn modelId="{1B09B3B3-3C5A-4D28-A6CD-53FB89B65CEB}" srcId="{64478B2D-05A8-4BBC-ACB8-7E97C532A20E}" destId="{7EC8DA9E-A8FD-4123-8959-B947AD105BEE}" srcOrd="6" destOrd="0" parTransId="{7599879E-DFA6-482C-9A33-EA90E986B372}" sibTransId="{B998A2F7-DDC7-4EA5-B5AC-ED86973919A0}"/>
    <dgm:cxn modelId="{991807C0-5584-4B3A-AA4E-235CF3D1C161}" srcId="{64478B2D-05A8-4BBC-ACB8-7E97C532A20E}" destId="{2E041A6B-BED6-41A4-8FE9-DF45BE461851}" srcOrd="0" destOrd="0" parTransId="{588A6D02-2062-460A-AC1D-E8DCE8B4F112}" sibTransId="{4EBB3AA1-957F-4DF6-BB84-9612A52CF820}"/>
    <dgm:cxn modelId="{B9F340D6-AB0B-4F53-929C-8041DDE95A40}" type="presOf" srcId="{DB541E26-0815-4B90-88B0-D221783A1C8A}" destId="{9DFD3B24-4E9D-4969-81F5-7FC173AAEB11}" srcOrd="0" destOrd="0" presId="urn:microsoft.com/office/officeart/2005/8/layout/orgChart1"/>
    <dgm:cxn modelId="{2DC870E4-C667-4BB8-864F-9174970C7AB5}" type="presOf" srcId="{36A799D0-EB37-4DC8-AF24-638C4E37BC7E}" destId="{4A11FD69-F080-46B9-882D-D675C7D29A9C}" srcOrd="0" destOrd="0" presId="urn:microsoft.com/office/officeart/2005/8/layout/orgChart1"/>
    <dgm:cxn modelId="{41AE0A3E-1901-49ED-81FA-874DB259A230}" type="presOf" srcId="{2E041A6B-BED6-41A4-8FE9-DF45BE461851}" destId="{65061DB5-CD25-4D84-BE13-17DEF353D85F}" srcOrd="0" destOrd="0" presId="urn:microsoft.com/office/officeart/2005/8/layout/orgChart1"/>
    <dgm:cxn modelId="{57263ED1-A953-4838-98A7-2B61A0FF0FDA}" type="presOf" srcId="{124B8176-2751-4724-9559-CAE3B98C961E}" destId="{38FAB4B8-AF24-4F06-AD32-B736C7FDDE61}" srcOrd="1" destOrd="0" presId="urn:microsoft.com/office/officeart/2005/8/layout/orgChart1"/>
    <dgm:cxn modelId="{F97F52E3-A006-4A3D-B9CF-42132C2AE4CE}" type="presOf" srcId="{64478B2D-05A8-4BBC-ACB8-7E97C532A20E}" destId="{7B212F17-B1E6-4AD6-8577-184210389F20}" srcOrd="1" destOrd="0" presId="urn:microsoft.com/office/officeart/2005/8/layout/orgChart1"/>
    <dgm:cxn modelId="{970D2A55-0048-4A60-8367-716E6B2E6B32}" type="presOf" srcId="{F7D36641-390F-4D2E-812A-E9BE277B63FA}" destId="{30C36DFC-C268-42E2-92C2-530FF7C10FA9}" srcOrd="0" destOrd="0" presId="urn:microsoft.com/office/officeart/2005/8/layout/orgChart1"/>
    <dgm:cxn modelId="{9A21997A-2559-4CA6-A7F3-1605EABFA940}" type="presOf" srcId="{9706A7D9-3C7B-4189-A156-1E70A1B460FA}" destId="{9B4AFF83-15F5-459E-8860-7C69A1F1840D}" srcOrd="1" destOrd="0" presId="urn:microsoft.com/office/officeart/2005/8/layout/orgChart1"/>
    <dgm:cxn modelId="{72C24417-D682-4D9F-89F3-2143860F71AE}" type="presOf" srcId="{7EC8DA9E-A8FD-4123-8959-B947AD105BEE}" destId="{43F3EAF1-690D-4798-A893-FA2A841DE639}" srcOrd="0" destOrd="0" presId="urn:microsoft.com/office/officeart/2005/8/layout/orgChart1"/>
    <dgm:cxn modelId="{194287B8-87B7-4846-AB76-6B800C832638}" type="presOf" srcId="{64478B2D-05A8-4BBC-ACB8-7E97C532A20E}" destId="{31AEE0C3-F02C-4CCE-B264-5AA80563F1C8}" srcOrd="0" destOrd="0" presId="urn:microsoft.com/office/officeart/2005/8/layout/orgChart1"/>
    <dgm:cxn modelId="{80437C36-5A19-4509-9C2E-619B1EF98568}" type="presOf" srcId="{124B8176-2751-4724-9559-CAE3B98C961E}" destId="{846669D2-4E88-4542-9184-52D85A85892D}" srcOrd="0" destOrd="0" presId="urn:microsoft.com/office/officeart/2005/8/layout/orgChart1"/>
    <dgm:cxn modelId="{59BFA049-BC98-4F07-8C1F-8A8012D2A380}" type="presParOf" srcId="{F30EEB40-0EE6-4A06-AE48-9EC549C82C81}" destId="{9A5F8F30-3C5B-4A05-A903-C39346AB938B}" srcOrd="0" destOrd="0" presId="urn:microsoft.com/office/officeart/2005/8/layout/orgChart1"/>
    <dgm:cxn modelId="{0399CBF5-1E7B-427E-9EF8-0901EE612027}" type="presParOf" srcId="{9A5F8F30-3C5B-4A05-A903-C39346AB938B}" destId="{369DB581-C89A-4677-A1E5-CEF5EBB4EAA9}" srcOrd="0" destOrd="0" presId="urn:microsoft.com/office/officeart/2005/8/layout/orgChart1"/>
    <dgm:cxn modelId="{48E332F8-8DE4-4140-8E8B-45273D7645FA}" type="presParOf" srcId="{369DB581-C89A-4677-A1E5-CEF5EBB4EAA9}" destId="{31AEE0C3-F02C-4CCE-B264-5AA80563F1C8}" srcOrd="0" destOrd="0" presId="urn:microsoft.com/office/officeart/2005/8/layout/orgChart1"/>
    <dgm:cxn modelId="{4763AC3C-F3D7-4A28-9220-81E5E9D234BE}" type="presParOf" srcId="{369DB581-C89A-4677-A1E5-CEF5EBB4EAA9}" destId="{7B212F17-B1E6-4AD6-8577-184210389F20}" srcOrd="1" destOrd="0" presId="urn:microsoft.com/office/officeart/2005/8/layout/orgChart1"/>
    <dgm:cxn modelId="{AA752054-254A-47BD-964B-0879163F9A16}" type="presParOf" srcId="{9A5F8F30-3C5B-4A05-A903-C39346AB938B}" destId="{88440DB7-D740-4603-AEF1-9BBC4BDAA692}" srcOrd="1" destOrd="0" presId="urn:microsoft.com/office/officeart/2005/8/layout/orgChart1"/>
    <dgm:cxn modelId="{DA1FBBB0-2A97-4320-AB99-6F205684550F}" type="presParOf" srcId="{88440DB7-D740-4603-AEF1-9BBC4BDAA692}" destId="{EADE8B95-2D83-4B15-A28B-7BBE8364C7DD}" srcOrd="0" destOrd="0" presId="urn:microsoft.com/office/officeart/2005/8/layout/orgChart1"/>
    <dgm:cxn modelId="{15751D80-189F-442D-8BFC-5EBC44847D80}" type="presParOf" srcId="{88440DB7-D740-4603-AEF1-9BBC4BDAA692}" destId="{FE76A8E4-5459-431C-B2D4-AD5E1A72F34D}" srcOrd="1" destOrd="0" presId="urn:microsoft.com/office/officeart/2005/8/layout/orgChart1"/>
    <dgm:cxn modelId="{5159B9D5-4FC5-447B-A2CD-4AE259D99D76}" type="presParOf" srcId="{FE76A8E4-5459-431C-B2D4-AD5E1A72F34D}" destId="{E701E0CC-B183-4666-A1B6-0ECC948B33DF}" srcOrd="0" destOrd="0" presId="urn:microsoft.com/office/officeart/2005/8/layout/orgChart1"/>
    <dgm:cxn modelId="{7BFEE361-6C16-4209-B64A-7128BF1694EF}" type="presParOf" srcId="{E701E0CC-B183-4666-A1B6-0ECC948B33DF}" destId="{65061DB5-CD25-4D84-BE13-17DEF353D85F}" srcOrd="0" destOrd="0" presId="urn:microsoft.com/office/officeart/2005/8/layout/orgChart1"/>
    <dgm:cxn modelId="{1DCEF212-EE41-4614-8628-8101FB46C3B7}" type="presParOf" srcId="{E701E0CC-B183-4666-A1B6-0ECC948B33DF}" destId="{F921CBC5-AFCA-4415-8A06-48A77313EDE9}" srcOrd="1" destOrd="0" presId="urn:microsoft.com/office/officeart/2005/8/layout/orgChart1"/>
    <dgm:cxn modelId="{869B363D-D62F-4190-AF82-839775DBE449}" type="presParOf" srcId="{FE76A8E4-5459-431C-B2D4-AD5E1A72F34D}" destId="{EEA91EC7-430F-46D3-A041-7C23D336D1CF}" srcOrd="1" destOrd="0" presId="urn:microsoft.com/office/officeart/2005/8/layout/orgChart1"/>
    <dgm:cxn modelId="{9B2EB2EA-1417-431E-8380-A95C43A33DC5}" type="presParOf" srcId="{FE76A8E4-5459-431C-B2D4-AD5E1A72F34D}" destId="{AB01BD3F-8D82-45CF-9D2B-BD0AF2C6D457}" srcOrd="2" destOrd="0" presId="urn:microsoft.com/office/officeart/2005/8/layout/orgChart1"/>
    <dgm:cxn modelId="{EB145B25-0E12-4B18-9C17-930A8D4268C3}" type="presParOf" srcId="{88440DB7-D740-4603-AEF1-9BBC4BDAA692}" destId="{4A11FD69-F080-46B9-882D-D675C7D29A9C}" srcOrd="2" destOrd="0" presId="urn:microsoft.com/office/officeart/2005/8/layout/orgChart1"/>
    <dgm:cxn modelId="{E5670DF5-96AA-4CA9-AE2A-75072029F35C}" type="presParOf" srcId="{88440DB7-D740-4603-AEF1-9BBC4BDAA692}" destId="{B1D2EB50-7216-4C07-A15F-774B2B9F0C00}" srcOrd="3" destOrd="0" presId="urn:microsoft.com/office/officeart/2005/8/layout/orgChart1"/>
    <dgm:cxn modelId="{EC5384AE-7C4D-44E5-9025-31F271C30A8A}" type="presParOf" srcId="{B1D2EB50-7216-4C07-A15F-774B2B9F0C00}" destId="{6AD61177-EB2D-4949-8B54-8898C3A83718}" srcOrd="0" destOrd="0" presId="urn:microsoft.com/office/officeart/2005/8/layout/orgChart1"/>
    <dgm:cxn modelId="{87AAC474-2744-4B88-ADBE-9EF479DD49B2}" type="presParOf" srcId="{6AD61177-EB2D-4949-8B54-8898C3A83718}" destId="{AB8F0D5F-2E77-43D3-9DF7-30C1E2E2F68D}" srcOrd="0" destOrd="0" presId="urn:microsoft.com/office/officeart/2005/8/layout/orgChart1"/>
    <dgm:cxn modelId="{CECB8CE1-02BF-4A1B-8456-83E34306EB9A}" type="presParOf" srcId="{6AD61177-EB2D-4949-8B54-8898C3A83718}" destId="{9B4AFF83-15F5-459E-8860-7C69A1F1840D}" srcOrd="1" destOrd="0" presId="urn:microsoft.com/office/officeart/2005/8/layout/orgChart1"/>
    <dgm:cxn modelId="{F22F4326-3C5C-457C-9EBC-53FCD1EE2885}" type="presParOf" srcId="{B1D2EB50-7216-4C07-A15F-774B2B9F0C00}" destId="{0A8AA88C-406C-48D3-A398-0C8CE5EC2FB1}" srcOrd="1" destOrd="0" presId="urn:microsoft.com/office/officeart/2005/8/layout/orgChart1"/>
    <dgm:cxn modelId="{F9677B7F-B36B-40B9-B6B9-D6B769B6CA12}" type="presParOf" srcId="{B1D2EB50-7216-4C07-A15F-774B2B9F0C00}" destId="{5B7F08E3-E077-42CF-940C-BDA198DE33C2}" srcOrd="2" destOrd="0" presId="urn:microsoft.com/office/officeart/2005/8/layout/orgChart1"/>
    <dgm:cxn modelId="{BC02D3F1-D55A-4F75-9A79-4C4BE360F02B}" type="presParOf" srcId="{88440DB7-D740-4603-AEF1-9BBC4BDAA692}" destId="{7DC78877-6584-4D49-BB97-951800B7E3AB}" srcOrd="4" destOrd="0" presId="urn:microsoft.com/office/officeart/2005/8/layout/orgChart1"/>
    <dgm:cxn modelId="{0F8E4089-10E3-4411-A87A-008B5EBC251A}" type="presParOf" srcId="{88440DB7-D740-4603-AEF1-9BBC4BDAA692}" destId="{7D7DEE2C-1CB7-4DF5-8519-B94BA0B103B2}" srcOrd="5" destOrd="0" presId="urn:microsoft.com/office/officeart/2005/8/layout/orgChart1"/>
    <dgm:cxn modelId="{47743F44-C066-4CF5-A47B-763FE80F21D6}" type="presParOf" srcId="{7D7DEE2C-1CB7-4DF5-8519-B94BA0B103B2}" destId="{E5894AA6-DE39-4952-8835-51CF745087FA}" srcOrd="0" destOrd="0" presId="urn:microsoft.com/office/officeart/2005/8/layout/orgChart1"/>
    <dgm:cxn modelId="{6B1CA484-7775-4A38-9438-06EF48EBC687}" type="presParOf" srcId="{E5894AA6-DE39-4952-8835-51CF745087FA}" destId="{1E667065-3DC2-45D0-9A79-C99E5657F565}" srcOrd="0" destOrd="0" presId="urn:microsoft.com/office/officeart/2005/8/layout/orgChart1"/>
    <dgm:cxn modelId="{B948B607-70D8-4CDB-BC3B-5803901A2172}" type="presParOf" srcId="{E5894AA6-DE39-4952-8835-51CF745087FA}" destId="{FBAAAD86-41B8-4BDF-9195-F27CE6B01F95}" srcOrd="1" destOrd="0" presId="urn:microsoft.com/office/officeart/2005/8/layout/orgChart1"/>
    <dgm:cxn modelId="{913E0AC7-EE28-4883-8EF3-9711E97D5B6C}" type="presParOf" srcId="{7D7DEE2C-1CB7-4DF5-8519-B94BA0B103B2}" destId="{3C2D28E6-3CB9-4AEF-A3DB-65DD032E482A}" srcOrd="1" destOrd="0" presId="urn:microsoft.com/office/officeart/2005/8/layout/orgChart1"/>
    <dgm:cxn modelId="{D0073FB2-53FE-4497-BBA8-B52962DD1E65}" type="presParOf" srcId="{7D7DEE2C-1CB7-4DF5-8519-B94BA0B103B2}" destId="{31AA0BE1-9371-47D0-819B-D15C5C7B8A2B}" srcOrd="2" destOrd="0" presId="urn:microsoft.com/office/officeart/2005/8/layout/orgChart1"/>
    <dgm:cxn modelId="{B1CEEF21-C821-43D9-B0DB-BACFB4F4A7F9}" type="presParOf" srcId="{88440DB7-D740-4603-AEF1-9BBC4BDAA692}" destId="{93A33146-3602-4FC2-A937-5E5BCC4E7885}" srcOrd="6" destOrd="0" presId="urn:microsoft.com/office/officeart/2005/8/layout/orgChart1"/>
    <dgm:cxn modelId="{8B9E0BCB-BA6C-46F8-8602-97ECB5059D49}" type="presParOf" srcId="{88440DB7-D740-4603-AEF1-9BBC4BDAA692}" destId="{DD7BD41E-1069-493A-B85E-B447A7352367}" srcOrd="7" destOrd="0" presId="urn:microsoft.com/office/officeart/2005/8/layout/orgChart1"/>
    <dgm:cxn modelId="{9DAF468D-651E-46D1-92A3-BB30C5FBECAE}" type="presParOf" srcId="{DD7BD41E-1069-493A-B85E-B447A7352367}" destId="{05382A60-8B9B-4C70-986C-ACDF6BDCAE62}" srcOrd="0" destOrd="0" presId="urn:microsoft.com/office/officeart/2005/8/layout/orgChart1"/>
    <dgm:cxn modelId="{F5F7F798-EAA8-4EB7-AA7C-DC58FD10B76E}" type="presParOf" srcId="{05382A60-8B9B-4C70-986C-ACDF6BDCAE62}" destId="{846669D2-4E88-4542-9184-52D85A85892D}" srcOrd="0" destOrd="0" presId="urn:microsoft.com/office/officeart/2005/8/layout/orgChart1"/>
    <dgm:cxn modelId="{FDAB8A19-15C4-4E29-B3B3-6DDA26DB9CDE}" type="presParOf" srcId="{05382A60-8B9B-4C70-986C-ACDF6BDCAE62}" destId="{38FAB4B8-AF24-4F06-AD32-B736C7FDDE61}" srcOrd="1" destOrd="0" presId="urn:microsoft.com/office/officeart/2005/8/layout/orgChart1"/>
    <dgm:cxn modelId="{0094890B-4B38-4527-B8AE-68C35CD77F19}" type="presParOf" srcId="{DD7BD41E-1069-493A-B85E-B447A7352367}" destId="{79B84720-5658-46FF-B133-EF5815D93A86}" srcOrd="1" destOrd="0" presId="urn:microsoft.com/office/officeart/2005/8/layout/orgChart1"/>
    <dgm:cxn modelId="{6A6939B9-467A-4B65-A127-5129C992D455}" type="presParOf" srcId="{DD7BD41E-1069-493A-B85E-B447A7352367}" destId="{7F68B813-E569-469E-AF28-FAB81467918C}" srcOrd="2" destOrd="0" presId="urn:microsoft.com/office/officeart/2005/8/layout/orgChart1"/>
    <dgm:cxn modelId="{538B74AC-5D30-4537-92E2-EFDBC1567EE7}" type="presParOf" srcId="{88440DB7-D740-4603-AEF1-9BBC4BDAA692}" destId="{799CDC84-19D3-4E04-9D69-C4E8E0EEBEAF}" srcOrd="8" destOrd="0" presId="urn:microsoft.com/office/officeart/2005/8/layout/orgChart1"/>
    <dgm:cxn modelId="{EC5949DF-F1D5-4016-88DA-6D3592C6FB41}" type="presParOf" srcId="{88440DB7-D740-4603-AEF1-9BBC4BDAA692}" destId="{9BB0953F-B032-44BF-BC64-9346378DD13A}" srcOrd="9" destOrd="0" presId="urn:microsoft.com/office/officeart/2005/8/layout/orgChart1"/>
    <dgm:cxn modelId="{18B64630-7711-43FB-92D4-6BBEC6FACF9A}" type="presParOf" srcId="{9BB0953F-B032-44BF-BC64-9346378DD13A}" destId="{D74592EA-5F1F-4E40-8291-2CAD158D8473}" srcOrd="0" destOrd="0" presId="urn:microsoft.com/office/officeart/2005/8/layout/orgChart1"/>
    <dgm:cxn modelId="{27EC69BD-A976-446F-B2F9-C3F077A01F6C}" type="presParOf" srcId="{D74592EA-5F1F-4E40-8291-2CAD158D8473}" destId="{30C36DFC-C268-42E2-92C2-530FF7C10FA9}" srcOrd="0" destOrd="0" presId="urn:microsoft.com/office/officeart/2005/8/layout/orgChart1"/>
    <dgm:cxn modelId="{06AFF1B3-421B-465C-ADA9-E2068A41D536}" type="presParOf" srcId="{D74592EA-5F1F-4E40-8291-2CAD158D8473}" destId="{FE43F333-12BD-4B94-815B-2488B7171A7C}" srcOrd="1" destOrd="0" presId="urn:microsoft.com/office/officeart/2005/8/layout/orgChart1"/>
    <dgm:cxn modelId="{1B0E8C89-944A-452D-A2E5-A9BA10D07127}" type="presParOf" srcId="{9BB0953F-B032-44BF-BC64-9346378DD13A}" destId="{5B1D1768-C529-4CC2-ABF7-9A1D756E8A32}" srcOrd="1" destOrd="0" presId="urn:microsoft.com/office/officeart/2005/8/layout/orgChart1"/>
    <dgm:cxn modelId="{A450382F-E73A-4927-B372-21250D9392AC}" type="presParOf" srcId="{9BB0953F-B032-44BF-BC64-9346378DD13A}" destId="{BD5C4E64-75AF-4EC9-B2F1-962F9A574F3C}" srcOrd="2" destOrd="0" presId="urn:microsoft.com/office/officeart/2005/8/layout/orgChart1"/>
    <dgm:cxn modelId="{250D942D-6919-4A1E-8073-8FC36B2ABFF6}" type="presParOf" srcId="{88440DB7-D740-4603-AEF1-9BBC4BDAA692}" destId="{9DFD3B24-4E9D-4969-81F5-7FC173AAEB11}" srcOrd="10" destOrd="0" presId="urn:microsoft.com/office/officeart/2005/8/layout/orgChart1"/>
    <dgm:cxn modelId="{B038F520-3595-4567-964A-E1B42A62973F}" type="presParOf" srcId="{88440DB7-D740-4603-AEF1-9BBC4BDAA692}" destId="{C0ED40A8-BE58-4117-B09F-91EB446F28B2}" srcOrd="11" destOrd="0" presId="urn:microsoft.com/office/officeart/2005/8/layout/orgChart1"/>
    <dgm:cxn modelId="{E39D4EB8-3E5B-49F7-A02A-C4E0BD08F1BF}" type="presParOf" srcId="{C0ED40A8-BE58-4117-B09F-91EB446F28B2}" destId="{35B1B8C6-3923-4E17-9AB5-2AFDF5727E24}" srcOrd="0" destOrd="0" presId="urn:microsoft.com/office/officeart/2005/8/layout/orgChart1"/>
    <dgm:cxn modelId="{B0C77F2E-2E44-4E59-B742-943F7A65D54D}" type="presParOf" srcId="{35B1B8C6-3923-4E17-9AB5-2AFDF5727E24}" destId="{D220843B-6C92-4782-9304-F0299C69BD91}" srcOrd="0" destOrd="0" presId="urn:microsoft.com/office/officeart/2005/8/layout/orgChart1"/>
    <dgm:cxn modelId="{54A7FA71-5B11-4854-82FD-2101399FE805}" type="presParOf" srcId="{35B1B8C6-3923-4E17-9AB5-2AFDF5727E24}" destId="{0689C621-46DA-49CB-BD97-DB1C076CDD7C}" srcOrd="1" destOrd="0" presId="urn:microsoft.com/office/officeart/2005/8/layout/orgChart1"/>
    <dgm:cxn modelId="{3205C5A8-0810-4D55-B507-D4CAD1B0A4F1}" type="presParOf" srcId="{C0ED40A8-BE58-4117-B09F-91EB446F28B2}" destId="{D617BD0D-4533-4A12-B33C-E33D5ED59595}" srcOrd="1" destOrd="0" presId="urn:microsoft.com/office/officeart/2005/8/layout/orgChart1"/>
    <dgm:cxn modelId="{5D164099-05B0-4D46-91AC-D4F2643C074D}" type="presParOf" srcId="{C0ED40A8-BE58-4117-B09F-91EB446F28B2}" destId="{68732086-D70F-4BAF-A602-50AB7495FD7C}" srcOrd="2" destOrd="0" presId="urn:microsoft.com/office/officeart/2005/8/layout/orgChart1"/>
    <dgm:cxn modelId="{8BCE7B30-80DB-4EF4-A703-2843E95E51D1}" type="presParOf" srcId="{88440DB7-D740-4603-AEF1-9BBC4BDAA692}" destId="{DCC68A71-FEAB-4EA8-9F31-4380F5F3F5DD}" srcOrd="12" destOrd="0" presId="urn:microsoft.com/office/officeart/2005/8/layout/orgChart1"/>
    <dgm:cxn modelId="{43999768-FC44-49B5-A64B-2E8DBAB93D1C}" type="presParOf" srcId="{88440DB7-D740-4603-AEF1-9BBC4BDAA692}" destId="{6B9DCAE0-6472-41E5-8053-DAFACCF824C7}" srcOrd="13" destOrd="0" presId="urn:microsoft.com/office/officeart/2005/8/layout/orgChart1"/>
    <dgm:cxn modelId="{B444046F-2774-47F6-8522-F06B331C1EF9}" type="presParOf" srcId="{6B9DCAE0-6472-41E5-8053-DAFACCF824C7}" destId="{DA29E68E-9B5A-4CD3-9960-9BE50F235680}" srcOrd="0" destOrd="0" presId="urn:microsoft.com/office/officeart/2005/8/layout/orgChart1"/>
    <dgm:cxn modelId="{40A7FFB6-CC07-4EC9-9EEE-FACE1BA73EA3}" type="presParOf" srcId="{DA29E68E-9B5A-4CD3-9960-9BE50F235680}" destId="{43F3EAF1-690D-4798-A893-FA2A841DE639}" srcOrd="0" destOrd="0" presId="urn:microsoft.com/office/officeart/2005/8/layout/orgChart1"/>
    <dgm:cxn modelId="{39C824EA-F4C1-4BA7-A1BA-6ED8EFE4D089}" type="presParOf" srcId="{DA29E68E-9B5A-4CD3-9960-9BE50F235680}" destId="{A1257E19-0BCF-4C1C-ADAD-8EFA345E547D}" srcOrd="1" destOrd="0" presId="urn:microsoft.com/office/officeart/2005/8/layout/orgChart1"/>
    <dgm:cxn modelId="{334DA5B9-4AE7-4071-BC5E-76E370035FDF}" type="presParOf" srcId="{6B9DCAE0-6472-41E5-8053-DAFACCF824C7}" destId="{7A23308B-3ED1-412E-BA01-B4B3F134EAD6}" srcOrd="1" destOrd="0" presId="urn:microsoft.com/office/officeart/2005/8/layout/orgChart1"/>
    <dgm:cxn modelId="{88AD348D-B698-4BE2-A7E1-558937271114}" type="presParOf" srcId="{6B9DCAE0-6472-41E5-8053-DAFACCF824C7}" destId="{59379820-71A4-483C-902C-01A5FB61C64C}" srcOrd="2" destOrd="0" presId="urn:microsoft.com/office/officeart/2005/8/layout/orgChart1"/>
    <dgm:cxn modelId="{6DF047E2-CE92-46AE-9B51-C1EE69E10AA0}" type="presParOf" srcId="{9A5F8F30-3C5B-4A05-A903-C39346AB938B}" destId="{687C246D-EE93-4D3D-8DCD-BAAA70EB621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62611-CCC0-43C7-B152-F880A9A89641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78B2D-05A8-4BBC-ACB8-7E97C532A20E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</a:t>
          </a:r>
          <a:r>
            <a:rPr lang="bn-IN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 সমূহ</a:t>
          </a:r>
          <a:endParaRPr lang="en-US" sz="2800" b="1" dirty="0">
            <a:solidFill>
              <a:schemeClr val="bg1"/>
            </a:solidFill>
          </a:endParaRPr>
        </a:p>
      </dgm:t>
    </dgm:pt>
    <dgm:pt modelId="{278581D8-FD5E-448B-9F64-8C2CF5583BC3}" type="parTrans" cxnId="{7B47E13F-8AC1-4657-A507-A16C170340C3}">
      <dgm:prSet/>
      <dgm:spPr/>
      <dgm:t>
        <a:bodyPr/>
        <a:lstStyle/>
        <a:p>
          <a:endParaRPr lang="en-US"/>
        </a:p>
      </dgm:t>
    </dgm:pt>
    <dgm:pt modelId="{B6E27029-7DED-4464-8E7A-30AA09CED366}" type="sibTrans" cxnId="{7B47E13F-8AC1-4657-A507-A16C170340C3}">
      <dgm:prSet/>
      <dgm:spPr/>
      <dgm:t>
        <a:bodyPr/>
        <a:lstStyle/>
        <a:p>
          <a:endParaRPr lang="en-US"/>
        </a:p>
      </dgm:t>
    </dgm:pt>
    <dgm:pt modelId="{2E041A6B-BED6-41A4-8FE9-DF45BE461851}">
      <dgm:prSet phldrT="[Text]"/>
      <dgm:spPr>
        <a:solidFill>
          <a:schemeClr val="tx1"/>
        </a:solidFill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</a:t>
          </a:r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 জমাতিরিক্ত </a:t>
          </a:r>
          <a:endParaRPr lang="en-US" b="1" dirty="0">
            <a:solidFill>
              <a:schemeClr val="bg1"/>
            </a:solidFill>
          </a:endParaRPr>
        </a:p>
      </dgm:t>
    </dgm:pt>
    <dgm:pt modelId="{588A6D02-2062-460A-AC1D-E8DCE8B4F112}" type="parTrans" cxnId="{991807C0-5584-4B3A-AA4E-235CF3D1C161}">
      <dgm:prSet/>
      <dgm:spPr/>
      <dgm:t>
        <a:bodyPr/>
        <a:lstStyle/>
        <a:p>
          <a:endParaRPr lang="en-US"/>
        </a:p>
      </dgm:t>
    </dgm:pt>
    <dgm:pt modelId="{4EBB3AA1-957F-4DF6-BB84-9612A52CF820}" type="sibTrans" cxnId="{991807C0-5584-4B3A-AA4E-235CF3D1C161}">
      <dgm:prSet/>
      <dgm:spPr/>
      <dgm:t>
        <a:bodyPr/>
        <a:lstStyle/>
        <a:p>
          <a:endParaRPr lang="en-US"/>
        </a:p>
      </dgm:t>
    </dgm:pt>
    <dgm:pt modelId="{9706A7D9-3C7B-4189-A156-1E70A1B460FA}">
      <dgm:prSet phldrT="[Text]"/>
      <dgm:spPr>
        <a:solidFill>
          <a:schemeClr val="tx1"/>
        </a:solidFill>
      </dgm:spPr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পাওনাদার</a:t>
          </a:r>
          <a:endParaRPr lang="en-US" b="1" dirty="0">
            <a:solidFill>
              <a:schemeClr val="bg1"/>
            </a:solidFill>
          </a:endParaRPr>
        </a:p>
      </dgm:t>
    </dgm:pt>
    <dgm:pt modelId="{36A799D0-EB37-4DC8-AF24-638C4E37BC7E}" type="parTrans" cxnId="{DEECEF73-D523-485C-8E4C-D710C0689741}">
      <dgm:prSet/>
      <dgm:spPr/>
      <dgm:t>
        <a:bodyPr/>
        <a:lstStyle/>
        <a:p>
          <a:endParaRPr lang="en-US"/>
        </a:p>
      </dgm:t>
    </dgm:pt>
    <dgm:pt modelId="{7743E19C-EB73-43B9-B844-2EADA6753963}" type="sibTrans" cxnId="{DEECEF73-D523-485C-8E4C-D710C0689741}">
      <dgm:prSet/>
      <dgm:spPr/>
      <dgm:t>
        <a:bodyPr/>
        <a:lstStyle/>
        <a:p>
          <a:endParaRPr lang="en-US"/>
        </a:p>
      </dgm:t>
    </dgm:pt>
    <dgm:pt modelId="{15A9D876-8600-406C-92BF-C2B270D128E5}">
      <dgm:prSet phldrT="[Text]"/>
      <dgm:spPr>
        <a:solidFill>
          <a:schemeClr val="tx1"/>
        </a:solidFill>
      </dgm:spPr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r>
            <a:rPr lang="bn-IN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dirty="0">
            <a:solidFill>
              <a:schemeClr val="bg1"/>
            </a:solidFill>
          </a:endParaRPr>
        </a:p>
      </dgm:t>
    </dgm:pt>
    <dgm:pt modelId="{1C8BD823-900B-41EA-A32A-EFD24A4217BD}" type="parTrans" cxnId="{AA091341-00EA-40FE-BB82-F9416BEB8487}">
      <dgm:prSet/>
      <dgm:spPr/>
      <dgm:t>
        <a:bodyPr/>
        <a:lstStyle/>
        <a:p>
          <a:endParaRPr lang="en-US"/>
        </a:p>
      </dgm:t>
    </dgm:pt>
    <dgm:pt modelId="{388AF173-61B0-483A-B6D7-1548947E3566}" type="sibTrans" cxnId="{AA091341-00EA-40FE-BB82-F9416BEB8487}">
      <dgm:prSet/>
      <dgm:spPr/>
      <dgm:t>
        <a:bodyPr/>
        <a:lstStyle/>
        <a:p>
          <a:endParaRPr lang="en-US"/>
        </a:p>
      </dgm:t>
    </dgm:pt>
    <dgm:pt modelId="{124B8176-2751-4724-9559-CAE3B98C961E}">
      <dgm:prSet/>
      <dgm:spPr>
        <a:solidFill>
          <a:schemeClr val="tx1"/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বকেয়া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7D72A1-C1B4-4D40-B5E6-12B25B0950AE}" type="parTrans" cxnId="{CDC15C35-0C6E-4B94-9666-8AC7261B00D2}">
      <dgm:prSet/>
      <dgm:spPr/>
      <dgm:t>
        <a:bodyPr/>
        <a:lstStyle/>
        <a:p>
          <a:endParaRPr lang="en-US"/>
        </a:p>
      </dgm:t>
    </dgm:pt>
    <dgm:pt modelId="{CE489686-AAA5-41D5-B91D-95B4DC016DBB}" type="sibTrans" cxnId="{CDC15C35-0C6E-4B94-9666-8AC7261B00D2}">
      <dgm:prSet/>
      <dgm:spPr/>
      <dgm:t>
        <a:bodyPr/>
        <a:lstStyle/>
        <a:p>
          <a:endParaRPr lang="en-US"/>
        </a:p>
      </dgm:t>
    </dgm:pt>
    <dgm:pt modelId="{7EC8DA9E-A8FD-4123-8959-B947AD105BEE}">
      <dgm:prSet/>
      <dgm:spPr>
        <a:solidFill>
          <a:schemeClr val="tx1"/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অগ্রীম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শিক্ষানবিস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সেলামী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99879E-DFA6-482C-9A33-EA90E986B372}" type="parTrans" cxnId="{1B09B3B3-3C5A-4D28-A6CD-53FB89B65CEB}">
      <dgm:prSet/>
      <dgm:spPr/>
      <dgm:t>
        <a:bodyPr/>
        <a:lstStyle/>
        <a:p>
          <a:endParaRPr lang="en-US"/>
        </a:p>
      </dgm:t>
    </dgm:pt>
    <dgm:pt modelId="{B998A2F7-DDC7-4EA5-B5AC-ED86973919A0}" type="sibTrans" cxnId="{1B09B3B3-3C5A-4D28-A6CD-53FB89B65CEB}">
      <dgm:prSet/>
      <dgm:spPr/>
      <dgm:t>
        <a:bodyPr/>
        <a:lstStyle/>
        <a:p>
          <a:endParaRPr lang="en-US"/>
        </a:p>
      </dgm:t>
    </dgm:pt>
    <dgm:pt modelId="{F30EEB40-0EE6-4A06-AE48-9EC549C82C81}" type="pres">
      <dgm:prSet presAssocID="{BE662611-CCC0-43C7-B152-F880A9A896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5F8F30-3C5B-4A05-A903-C39346AB938B}" type="pres">
      <dgm:prSet presAssocID="{64478B2D-05A8-4BBC-ACB8-7E97C532A20E}" presName="hierRoot1" presStyleCnt="0">
        <dgm:presLayoutVars>
          <dgm:hierBranch val="init"/>
        </dgm:presLayoutVars>
      </dgm:prSet>
      <dgm:spPr/>
    </dgm:pt>
    <dgm:pt modelId="{369DB581-C89A-4677-A1E5-CEF5EBB4EAA9}" type="pres">
      <dgm:prSet presAssocID="{64478B2D-05A8-4BBC-ACB8-7E97C532A20E}" presName="rootComposite1" presStyleCnt="0"/>
      <dgm:spPr/>
    </dgm:pt>
    <dgm:pt modelId="{31AEE0C3-F02C-4CCE-B264-5AA80563F1C8}" type="pres">
      <dgm:prSet presAssocID="{64478B2D-05A8-4BBC-ACB8-7E97C532A20E}" presName="rootText1" presStyleLbl="node0" presStyleIdx="0" presStyleCnt="1" custScaleX="1120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12F17-B1E6-4AD6-8577-184210389F20}" type="pres">
      <dgm:prSet presAssocID="{64478B2D-05A8-4BBC-ACB8-7E97C532A2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440DB7-D740-4603-AEF1-9BBC4BDAA692}" type="pres">
      <dgm:prSet presAssocID="{64478B2D-05A8-4BBC-ACB8-7E97C532A20E}" presName="hierChild2" presStyleCnt="0"/>
      <dgm:spPr/>
    </dgm:pt>
    <dgm:pt modelId="{EADE8B95-2D83-4B15-A28B-7BBE8364C7DD}" type="pres">
      <dgm:prSet presAssocID="{588A6D02-2062-460A-AC1D-E8DCE8B4F11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FE76A8E4-5459-431C-B2D4-AD5E1A72F34D}" type="pres">
      <dgm:prSet presAssocID="{2E041A6B-BED6-41A4-8FE9-DF45BE461851}" presName="hierRoot2" presStyleCnt="0">
        <dgm:presLayoutVars>
          <dgm:hierBranch val="init"/>
        </dgm:presLayoutVars>
      </dgm:prSet>
      <dgm:spPr/>
    </dgm:pt>
    <dgm:pt modelId="{E701E0CC-B183-4666-A1B6-0ECC948B33DF}" type="pres">
      <dgm:prSet presAssocID="{2E041A6B-BED6-41A4-8FE9-DF45BE461851}" presName="rootComposite" presStyleCnt="0"/>
      <dgm:spPr/>
    </dgm:pt>
    <dgm:pt modelId="{65061DB5-CD25-4D84-BE13-17DEF353D85F}" type="pres">
      <dgm:prSet presAssocID="{2E041A6B-BED6-41A4-8FE9-DF45BE461851}" presName="rootText" presStyleLbl="node2" presStyleIdx="0" presStyleCnt="5" custScaleX="115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1CBC5-AFCA-4415-8A06-48A77313EDE9}" type="pres">
      <dgm:prSet presAssocID="{2E041A6B-BED6-41A4-8FE9-DF45BE461851}" presName="rootConnector" presStyleLbl="node2" presStyleIdx="0" presStyleCnt="5"/>
      <dgm:spPr/>
      <dgm:t>
        <a:bodyPr/>
        <a:lstStyle/>
        <a:p>
          <a:endParaRPr lang="en-US"/>
        </a:p>
      </dgm:t>
    </dgm:pt>
    <dgm:pt modelId="{EEA91EC7-430F-46D3-A041-7C23D336D1CF}" type="pres">
      <dgm:prSet presAssocID="{2E041A6B-BED6-41A4-8FE9-DF45BE461851}" presName="hierChild4" presStyleCnt="0"/>
      <dgm:spPr/>
    </dgm:pt>
    <dgm:pt modelId="{AB01BD3F-8D82-45CF-9D2B-BD0AF2C6D457}" type="pres">
      <dgm:prSet presAssocID="{2E041A6B-BED6-41A4-8FE9-DF45BE461851}" presName="hierChild5" presStyleCnt="0"/>
      <dgm:spPr/>
    </dgm:pt>
    <dgm:pt modelId="{4A11FD69-F080-46B9-882D-D675C7D29A9C}" type="pres">
      <dgm:prSet presAssocID="{36A799D0-EB37-4DC8-AF24-638C4E37BC7E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1D2EB50-7216-4C07-A15F-774B2B9F0C00}" type="pres">
      <dgm:prSet presAssocID="{9706A7D9-3C7B-4189-A156-1E70A1B460FA}" presName="hierRoot2" presStyleCnt="0">
        <dgm:presLayoutVars>
          <dgm:hierBranch val="init"/>
        </dgm:presLayoutVars>
      </dgm:prSet>
      <dgm:spPr/>
    </dgm:pt>
    <dgm:pt modelId="{6AD61177-EB2D-4949-8B54-8898C3A83718}" type="pres">
      <dgm:prSet presAssocID="{9706A7D9-3C7B-4189-A156-1E70A1B460FA}" presName="rootComposite" presStyleCnt="0"/>
      <dgm:spPr/>
    </dgm:pt>
    <dgm:pt modelId="{AB8F0D5F-2E77-43D3-9DF7-30C1E2E2F68D}" type="pres">
      <dgm:prSet presAssocID="{9706A7D9-3C7B-4189-A156-1E70A1B460FA}" presName="rootText" presStyleLbl="node2" presStyleIdx="1" presStyleCnt="5" custScaleX="61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4AFF83-15F5-459E-8860-7C69A1F1840D}" type="pres">
      <dgm:prSet presAssocID="{9706A7D9-3C7B-4189-A156-1E70A1B460FA}" presName="rootConnector" presStyleLbl="node2" presStyleIdx="1" presStyleCnt="5"/>
      <dgm:spPr/>
      <dgm:t>
        <a:bodyPr/>
        <a:lstStyle/>
        <a:p>
          <a:endParaRPr lang="en-US"/>
        </a:p>
      </dgm:t>
    </dgm:pt>
    <dgm:pt modelId="{0A8AA88C-406C-48D3-A398-0C8CE5EC2FB1}" type="pres">
      <dgm:prSet presAssocID="{9706A7D9-3C7B-4189-A156-1E70A1B460FA}" presName="hierChild4" presStyleCnt="0"/>
      <dgm:spPr/>
    </dgm:pt>
    <dgm:pt modelId="{5B7F08E3-E077-42CF-940C-BDA198DE33C2}" type="pres">
      <dgm:prSet presAssocID="{9706A7D9-3C7B-4189-A156-1E70A1B460FA}" presName="hierChild5" presStyleCnt="0"/>
      <dgm:spPr/>
    </dgm:pt>
    <dgm:pt modelId="{7DC78877-6584-4D49-BB97-951800B7E3AB}" type="pres">
      <dgm:prSet presAssocID="{1C8BD823-900B-41EA-A32A-EFD24A4217BD}" presName="Name37" presStyleLbl="parChTrans1D2" presStyleIdx="2" presStyleCnt="5"/>
      <dgm:spPr/>
      <dgm:t>
        <a:bodyPr/>
        <a:lstStyle/>
        <a:p>
          <a:endParaRPr lang="en-US"/>
        </a:p>
      </dgm:t>
    </dgm:pt>
    <dgm:pt modelId="{7D7DEE2C-1CB7-4DF5-8519-B94BA0B103B2}" type="pres">
      <dgm:prSet presAssocID="{15A9D876-8600-406C-92BF-C2B270D128E5}" presName="hierRoot2" presStyleCnt="0">
        <dgm:presLayoutVars>
          <dgm:hierBranch val="init"/>
        </dgm:presLayoutVars>
      </dgm:prSet>
      <dgm:spPr/>
    </dgm:pt>
    <dgm:pt modelId="{E5894AA6-DE39-4952-8835-51CF745087FA}" type="pres">
      <dgm:prSet presAssocID="{15A9D876-8600-406C-92BF-C2B270D128E5}" presName="rootComposite" presStyleCnt="0"/>
      <dgm:spPr/>
    </dgm:pt>
    <dgm:pt modelId="{1E667065-3DC2-45D0-9A79-C99E5657F565}" type="pres">
      <dgm:prSet presAssocID="{15A9D876-8600-406C-92BF-C2B270D128E5}" presName="rootText" presStyleLbl="node2" presStyleIdx="2" presStyleCnt="5" custScaleX="66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AAAD86-41B8-4BDF-9195-F27CE6B01F95}" type="pres">
      <dgm:prSet presAssocID="{15A9D876-8600-406C-92BF-C2B270D128E5}" presName="rootConnector" presStyleLbl="node2" presStyleIdx="2" presStyleCnt="5"/>
      <dgm:spPr/>
      <dgm:t>
        <a:bodyPr/>
        <a:lstStyle/>
        <a:p>
          <a:endParaRPr lang="en-US"/>
        </a:p>
      </dgm:t>
    </dgm:pt>
    <dgm:pt modelId="{3C2D28E6-3CB9-4AEF-A3DB-65DD032E482A}" type="pres">
      <dgm:prSet presAssocID="{15A9D876-8600-406C-92BF-C2B270D128E5}" presName="hierChild4" presStyleCnt="0"/>
      <dgm:spPr/>
    </dgm:pt>
    <dgm:pt modelId="{31AA0BE1-9371-47D0-819B-D15C5C7B8A2B}" type="pres">
      <dgm:prSet presAssocID="{15A9D876-8600-406C-92BF-C2B270D128E5}" presName="hierChild5" presStyleCnt="0"/>
      <dgm:spPr/>
    </dgm:pt>
    <dgm:pt modelId="{93A33146-3602-4FC2-A937-5E5BCC4E7885}" type="pres">
      <dgm:prSet presAssocID="{9D7D72A1-C1B4-4D40-B5E6-12B25B0950A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D7BD41E-1069-493A-B85E-B447A7352367}" type="pres">
      <dgm:prSet presAssocID="{124B8176-2751-4724-9559-CAE3B98C961E}" presName="hierRoot2" presStyleCnt="0">
        <dgm:presLayoutVars>
          <dgm:hierBranch val="init"/>
        </dgm:presLayoutVars>
      </dgm:prSet>
      <dgm:spPr/>
    </dgm:pt>
    <dgm:pt modelId="{05382A60-8B9B-4C70-986C-ACDF6BDCAE62}" type="pres">
      <dgm:prSet presAssocID="{124B8176-2751-4724-9559-CAE3B98C961E}" presName="rootComposite" presStyleCnt="0"/>
      <dgm:spPr/>
    </dgm:pt>
    <dgm:pt modelId="{846669D2-4E88-4542-9184-52D85A85892D}" type="pres">
      <dgm:prSet presAssocID="{124B8176-2751-4724-9559-CAE3B98C961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AB4B8-AF24-4F06-AD32-B736C7FDDE61}" type="pres">
      <dgm:prSet presAssocID="{124B8176-2751-4724-9559-CAE3B98C961E}" presName="rootConnector" presStyleLbl="node2" presStyleIdx="3" presStyleCnt="5"/>
      <dgm:spPr/>
      <dgm:t>
        <a:bodyPr/>
        <a:lstStyle/>
        <a:p>
          <a:endParaRPr lang="en-US"/>
        </a:p>
      </dgm:t>
    </dgm:pt>
    <dgm:pt modelId="{79B84720-5658-46FF-B133-EF5815D93A86}" type="pres">
      <dgm:prSet presAssocID="{124B8176-2751-4724-9559-CAE3B98C961E}" presName="hierChild4" presStyleCnt="0"/>
      <dgm:spPr/>
    </dgm:pt>
    <dgm:pt modelId="{7F68B813-E569-469E-AF28-FAB81467918C}" type="pres">
      <dgm:prSet presAssocID="{124B8176-2751-4724-9559-CAE3B98C961E}" presName="hierChild5" presStyleCnt="0"/>
      <dgm:spPr/>
    </dgm:pt>
    <dgm:pt modelId="{DCC68A71-FEAB-4EA8-9F31-4380F5F3F5DD}" type="pres">
      <dgm:prSet presAssocID="{7599879E-DFA6-482C-9A33-EA90E986B372}" presName="Name37" presStyleLbl="parChTrans1D2" presStyleIdx="4" presStyleCnt="5"/>
      <dgm:spPr/>
      <dgm:t>
        <a:bodyPr/>
        <a:lstStyle/>
        <a:p>
          <a:endParaRPr lang="en-US"/>
        </a:p>
      </dgm:t>
    </dgm:pt>
    <dgm:pt modelId="{6B9DCAE0-6472-41E5-8053-DAFACCF824C7}" type="pres">
      <dgm:prSet presAssocID="{7EC8DA9E-A8FD-4123-8959-B947AD105BEE}" presName="hierRoot2" presStyleCnt="0">
        <dgm:presLayoutVars>
          <dgm:hierBranch val="init"/>
        </dgm:presLayoutVars>
      </dgm:prSet>
      <dgm:spPr/>
    </dgm:pt>
    <dgm:pt modelId="{DA29E68E-9B5A-4CD3-9960-9BE50F235680}" type="pres">
      <dgm:prSet presAssocID="{7EC8DA9E-A8FD-4123-8959-B947AD105BEE}" presName="rootComposite" presStyleCnt="0"/>
      <dgm:spPr/>
    </dgm:pt>
    <dgm:pt modelId="{43F3EAF1-690D-4798-A893-FA2A841DE639}" type="pres">
      <dgm:prSet presAssocID="{7EC8DA9E-A8FD-4123-8959-B947AD105BEE}" presName="rootText" presStyleLbl="node2" presStyleIdx="4" presStyleCnt="5" custScaleX="167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57E19-0BCF-4C1C-ADAD-8EFA345E547D}" type="pres">
      <dgm:prSet presAssocID="{7EC8DA9E-A8FD-4123-8959-B947AD105BEE}" presName="rootConnector" presStyleLbl="node2" presStyleIdx="4" presStyleCnt="5"/>
      <dgm:spPr/>
      <dgm:t>
        <a:bodyPr/>
        <a:lstStyle/>
        <a:p>
          <a:endParaRPr lang="en-US"/>
        </a:p>
      </dgm:t>
    </dgm:pt>
    <dgm:pt modelId="{7A23308B-3ED1-412E-BA01-B4B3F134EAD6}" type="pres">
      <dgm:prSet presAssocID="{7EC8DA9E-A8FD-4123-8959-B947AD105BEE}" presName="hierChild4" presStyleCnt="0"/>
      <dgm:spPr/>
    </dgm:pt>
    <dgm:pt modelId="{59379820-71A4-483C-902C-01A5FB61C64C}" type="pres">
      <dgm:prSet presAssocID="{7EC8DA9E-A8FD-4123-8959-B947AD105BEE}" presName="hierChild5" presStyleCnt="0"/>
      <dgm:spPr/>
    </dgm:pt>
    <dgm:pt modelId="{687C246D-EE93-4D3D-8DCD-BAAA70EB6219}" type="pres">
      <dgm:prSet presAssocID="{64478B2D-05A8-4BBC-ACB8-7E97C532A20E}" presName="hierChild3" presStyleCnt="0"/>
      <dgm:spPr/>
    </dgm:pt>
  </dgm:ptLst>
  <dgm:cxnLst>
    <dgm:cxn modelId="{5E5A9E23-86EE-4CA4-B797-17961E328D2F}" type="presOf" srcId="{7599879E-DFA6-482C-9A33-EA90E986B372}" destId="{DCC68A71-FEAB-4EA8-9F31-4380F5F3F5DD}" srcOrd="0" destOrd="0" presId="urn:microsoft.com/office/officeart/2005/8/layout/orgChart1"/>
    <dgm:cxn modelId="{991807C0-5584-4B3A-AA4E-235CF3D1C161}" srcId="{64478B2D-05A8-4BBC-ACB8-7E97C532A20E}" destId="{2E041A6B-BED6-41A4-8FE9-DF45BE461851}" srcOrd="0" destOrd="0" parTransId="{588A6D02-2062-460A-AC1D-E8DCE8B4F112}" sibTransId="{4EBB3AA1-957F-4DF6-BB84-9612A52CF820}"/>
    <dgm:cxn modelId="{CDC15C35-0C6E-4B94-9666-8AC7261B00D2}" srcId="{64478B2D-05A8-4BBC-ACB8-7E97C532A20E}" destId="{124B8176-2751-4724-9559-CAE3B98C961E}" srcOrd="3" destOrd="0" parTransId="{9D7D72A1-C1B4-4D40-B5E6-12B25B0950AE}" sibTransId="{CE489686-AAA5-41D5-B91D-95B4DC016DBB}"/>
    <dgm:cxn modelId="{924476DC-33B7-4F4B-95AE-0BD0B7B76B9C}" type="presOf" srcId="{15A9D876-8600-406C-92BF-C2B270D128E5}" destId="{FBAAAD86-41B8-4BDF-9195-F27CE6B01F95}" srcOrd="1" destOrd="0" presId="urn:microsoft.com/office/officeart/2005/8/layout/orgChart1"/>
    <dgm:cxn modelId="{C2A42321-50F4-418F-A0E5-85E5A7A24A74}" type="presOf" srcId="{64478B2D-05A8-4BBC-ACB8-7E97C532A20E}" destId="{7B212F17-B1E6-4AD6-8577-184210389F20}" srcOrd="1" destOrd="0" presId="urn:microsoft.com/office/officeart/2005/8/layout/orgChart1"/>
    <dgm:cxn modelId="{70090BBC-02C4-4BBE-9C6B-A70566078EE9}" type="presOf" srcId="{9706A7D9-3C7B-4189-A156-1E70A1B460FA}" destId="{AB8F0D5F-2E77-43D3-9DF7-30C1E2E2F68D}" srcOrd="0" destOrd="0" presId="urn:microsoft.com/office/officeart/2005/8/layout/orgChart1"/>
    <dgm:cxn modelId="{AA091341-00EA-40FE-BB82-F9416BEB8487}" srcId="{64478B2D-05A8-4BBC-ACB8-7E97C532A20E}" destId="{15A9D876-8600-406C-92BF-C2B270D128E5}" srcOrd="2" destOrd="0" parTransId="{1C8BD823-900B-41EA-A32A-EFD24A4217BD}" sibTransId="{388AF173-61B0-483A-B6D7-1548947E3566}"/>
    <dgm:cxn modelId="{30B27A2F-1EC3-417A-9122-7902974FC5D5}" type="presOf" srcId="{7EC8DA9E-A8FD-4123-8959-B947AD105BEE}" destId="{A1257E19-0BCF-4C1C-ADAD-8EFA345E547D}" srcOrd="1" destOrd="0" presId="urn:microsoft.com/office/officeart/2005/8/layout/orgChart1"/>
    <dgm:cxn modelId="{128018E1-57A7-4376-B06E-7D7705B7AD14}" type="presOf" srcId="{124B8176-2751-4724-9559-CAE3B98C961E}" destId="{38FAB4B8-AF24-4F06-AD32-B736C7FDDE61}" srcOrd="1" destOrd="0" presId="urn:microsoft.com/office/officeart/2005/8/layout/orgChart1"/>
    <dgm:cxn modelId="{910E624F-29EC-4099-BCB2-AF722B03E813}" type="presOf" srcId="{1C8BD823-900B-41EA-A32A-EFD24A4217BD}" destId="{7DC78877-6584-4D49-BB97-951800B7E3AB}" srcOrd="0" destOrd="0" presId="urn:microsoft.com/office/officeart/2005/8/layout/orgChart1"/>
    <dgm:cxn modelId="{5E039F95-2B64-446D-89F1-37871895DF0B}" type="presOf" srcId="{15A9D876-8600-406C-92BF-C2B270D128E5}" destId="{1E667065-3DC2-45D0-9A79-C99E5657F565}" srcOrd="0" destOrd="0" presId="urn:microsoft.com/office/officeart/2005/8/layout/orgChart1"/>
    <dgm:cxn modelId="{B6E17608-8315-44A0-AC19-00F48BAE5FDC}" type="presOf" srcId="{588A6D02-2062-460A-AC1D-E8DCE8B4F112}" destId="{EADE8B95-2D83-4B15-A28B-7BBE8364C7DD}" srcOrd="0" destOrd="0" presId="urn:microsoft.com/office/officeart/2005/8/layout/orgChart1"/>
    <dgm:cxn modelId="{4917333F-B043-44ED-A759-22E8E20B82E3}" type="presOf" srcId="{36A799D0-EB37-4DC8-AF24-638C4E37BC7E}" destId="{4A11FD69-F080-46B9-882D-D675C7D29A9C}" srcOrd="0" destOrd="0" presId="urn:microsoft.com/office/officeart/2005/8/layout/orgChart1"/>
    <dgm:cxn modelId="{D575DABA-13B4-4C27-9A89-DF99416FDA83}" type="presOf" srcId="{7EC8DA9E-A8FD-4123-8959-B947AD105BEE}" destId="{43F3EAF1-690D-4798-A893-FA2A841DE639}" srcOrd="0" destOrd="0" presId="urn:microsoft.com/office/officeart/2005/8/layout/orgChart1"/>
    <dgm:cxn modelId="{DEECEF73-D523-485C-8E4C-D710C0689741}" srcId="{64478B2D-05A8-4BBC-ACB8-7E97C532A20E}" destId="{9706A7D9-3C7B-4189-A156-1E70A1B460FA}" srcOrd="1" destOrd="0" parTransId="{36A799D0-EB37-4DC8-AF24-638C4E37BC7E}" sibTransId="{7743E19C-EB73-43B9-B844-2EADA6753963}"/>
    <dgm:cxn modelId="{FE08C5AF-1A68-41E9-96C0-C3376E80EED2}" type="presOf" srcId="{9706A7D9-3C7B-4189-A156-1E70A1B460FA}" destId="{9B4AFF83-15F5-459E-8860-7C69A1F1840D}" srcOrd="1" destOrd="0" presId="urn:microsoft.com/office/officeart/2005/8/layout/orgChart1"/>
    <dgm:cxn modelId="{7B47E13F-8AC1-4657-A507-A16C170340C3}" srcId="{BE662611-CCC0-43C7-B152-F880A9A89641}" destId="{64478B2D-05A8-4BBC-ACB8-7E97C532A20E}" srcOrd="0" destOrd="0" parTransId="{278581D8-FD5E-448B-9F64-8C2CF5583BC3}" sibTransId="{B6E27029-7DED-4464-8E7A-30AA09CED366}"/>
    <dgm:cxn modelId="{21BF5B15-8C47-46D4-91C7-DB85A8D14511}" type="presOf" srcId="{2E041A6B-BED6-41A4-8FE9-DF45BE461851}" destId="{65061DB5-CD25-4D84-BE13-17DEF353D85F}" srcOrd="0" destOrd="0" presId="urn:microsoft.com/office/officeart/2005/8/layout/orgChart1"/>
    <dgm:cxn modelId="{6388F060-3104-4815-9473-C2078E0EC194}" type="presOf" srcId="{64478B2D-05A8-4BBC-ACB8-7E97C532A20E}" destId="{31AEE0C3-F02C-4CCE-B264-5AA80563F1C8}" srcOrd="0" destOrd="0" presId="urn:microsoft.com/office/officeart/2005/8/layout/orgChart1"/>
    <dgm:cxn modelId="{1B09B3B3-3C5A-4D28-A6CD-53FB89B65CEB}" srcId="{64478B2D-05A8-4BBC-ACB8-7E97C532A20E}" destId="{7EC8DA9E-A8FD-4123-8959-B947AD105BEE}" srcOrd="4" destOrd="0" parTransId="{7599879E-DFA6-482C-9A33-EA90E986B372}" sibTransId="{B998A2F7-DDC7-4EA5-B5AC-ED86973919A0}"/>
    <dgm:cxn modelId="{0F6FC222-C265-4AD9-842A-063BEF27CE5D}" type="presOf" srcId="{2E041A6B-BED6-41A4-8FE9-DF45BE461851}" destId="{F921CBC5-AFCA-4415-8A06-48A77313EDE9}" srcOrd="1" destOrd="0" presId="urn:microsoft.com/office/officeart/2005/8/layout/orgChart1"/>
    <dgm:cxn modelId="{0487F0A5-7C67-4C10-9E42-E0F364BDE712}" type="presOf" srcId="{9D7D72A1-C1B4-4D40-B5E6-12B25B0950AE}" destId="{93A33146-3602-4FC2-A937-5E5BCC4E7885}" srcOrd="0" destOrd="0" presId="urn:microsoft.com/office/officeart/2005/8/layout/orgChart1"/>
    <dgm:cxn modelId="{696343A0-E01E-4D8A-B472-987FE4A7BF44}" type="presOf" srcId="{BE662611-CCC0-43C7-B152-F880A9A89641}" destId="{F30EEB40-0EE6-4A06-AE48-9EC549C82C81}" srcOrd="0" destOrd="0" presId="urn:microsoft.com/office/officeart/2005/8/layout/orgChart1"/>
    <dgm:cxn modelId="{D7FA8A9F-C5B1-4188-864A-B3B5B8088519}" type="presOf" srcId="{124B8176-2751-4724-9559-CAE3B98C961E}" destId="{846669D2-4E88-4542-9184-52D85A85892D}" srcOrd="0" destOrd="0" presId="urn:microsoft.com/office/officeart/2005/8/layout/orgChart1"/>
    <dgm:cxn modelId="{322448C8-6C82-4040-9BE2-C37ACF4FBD9E}" type="presParOf" srcId="{F30EEB40-0EE6-4A06-AE48-9EC549C82C81}" destId="{9A5F8F30-3C5B-4A05-A903-C39346AB938B}" srcOrd="0" destOrd="0" presId="urn:microsoft.com/office/officeart/2005/8/layout/orgChart1"/>
    <dgm:cxn modelId="{BDF7716F-CAEF-40C6-9E4B-E10155CD0752}" type="presParOf" srcId="{9A5F8F30-3C5B-4A05-A903-C39346AB938B}" destId="{369DB581-C89A-4677-A1E5-CEF5EBB4EAA9}" srcOrd="0" destOrd="0" presId="urn:microsoft.com/office/officeart/2005/8/layout/orgChart1"/>
    <dgm:cxn modelId="{8597226B-3D73-42F1-8D7B-093C682A1023}" type="presParOf" srcId="{369DB581-C89A-4677-A1E5-CEF5EBB4EAA9}" destId="{31AEE0C3-F02C-4CCE-B264-5AA80563F1C8}" srcOrd="0" destOrd="0" presId="urn:microsoft.com/office/officeart/2005/8/layout/orgChart1"/>
    <dgm:cxn modelId="{140DC35E-59C1-454B-AD05-83E1F7CCD5A7}" type="presParOf" srcId="{369DB581-C89A-4677-A1E5-CEF5EBB4EAA9}" destId="{7B212F17-B1E6-4AD6-8577-184210389F20}" srcOrd="1" destOrd="0" presId="urn:microsoft.com/office/officeart/2005/8/layout/orgChart1"/>
    <dgm:cxn modelId="{67EC8B96-90C1-4F8A-B4BD-D8DA1E71AF17}" type="presParOf" srcId="{9A5F8F30-3C5B-4A05-A903-C39346AB938B}" destId="{88440DB7-D740-4603-AEF1-9BBC4BDAA692}" srcOrd="1" destOrd="0" presId="urn:microsoft.com/office/officeart/2005/8/layout/orgChart1"/>
    <dgm:cxn modelId="{4EBF0C66-F0BF-4D38-8264-106C5D9E5576}" type="presParOf" srcId="{88440DB7-D740-4603-AEF1-9BBC4BDAA692}" destId="{EADE8B95-2D83-4B15-A28B-7BBE8364C7DD}" srcOrd="0" destOrd="0" presId="urn:microsoft.com/office/officeart/2005/8/layout/orgChart1"/>
    <dgm:cxn modelId="{200D69E8-C0AB-4112-9A03-DE7761355B20}" type="presParOf" srcId="{88440DB7-D740-4603-AEF1-9BBC4BDAA692}" destId="{FE76A8E4-5459-431C-B2D4-AD5E1A72F34D}" srcOrd="1" destOrd="0" presId="urn:microsoft.com/office/officeart/2005/8/layout/orgChart1"/>
    <dgm:cxn modelId="{CFFE47FE-7D87-4CBB-B12C-E80A1FB33BC2}" type="presParOf" srcId="{FE76A8E4-5459-431C-B2D4-AD5E1A72F34D}" destId="{E701E0CC-B183-4666-A1B6-0ECC948B33DF}" srcOrd="0" destOrd="0" presId="urn:microsoft.com/office/officeart/2005/8/layout/orgChart1"/>
    <dgm:cxn modelId="{B6A162CD-C76E-4ADA-8262-F9142A6B7AEE}" type="presParOf" srcId="{E701E0CC-B183-4666-A1B6-0ECC948B33DF}" destId="{65061DB5-CD25-4D84-BE13-17DEF353D85F}" srcOrd="0" destOrd="0" presId="urn:microsoft.com/office/officeart/2005/8/layout/orgChart1"/>
    <dgm:cxn modelId="{2D5BB97F-F5F4-4498-9D9D-9052BAEE70B0}" type="presParOf" srcId="{E701E0CC-B183-4666-A1B6-0ECC948B33DF}" destId="{F921CBC5-AFCA-4415-8A06-48A77313EDE9}" srcOrd="1" destOrd="0" presId="urn:microsoft.com/office/officeart/2005/8/layout/orgChart1"/>
    <dgm:cxn modelId="{EDB12F13-CA3C-40BD-BEE9-E083BB9A2344}" type="presParOf" srcId="{FE76A8E4-5459-431C-B2D4-AD5E1A72F34D}" destId="{EEA91EC7-430F-46D3-A041-7C23D336D1CF}" srcOrd="1" destOrd="0" presId="urn:microsoft.com/office/officeart/2005/8/layout/orgChart1"/>
    <dgm:cxn modelId="{1B82613A-DF9F-4B0C-871C-E95101E6BC90}" type="presParOf" srcId="{FE76A8E4-5459-431C-B2D4-AD5E1A72F34D}" destId="{AB01BD3F-8D82-45CF-9D2B-BD0AF2C6D457}" srcOrd="2" destOrd="0" presId="urn:microsoft.com/office/officeart/2005/8/layout/orgChart1"/>
    <dgm:cxn modelId="{7FF87EA5-2011-4D68-B355-5D2AE835182F}" type="presParOf" srcId="{88440DB7-D740-4603-AEF1-9BBC4BDAA692}" destId="{4A11FD69-F080-46B9-882D-D675C7D29A9C}" srcOrd="2" destOrd="0" presId="urn:microsoft.com/office/officeart/2005/8/layout/orgChart1"/>
    <dgm:cxn modelId="{B2928795-0C02-4679-976A-A537CEFB417D}" type="presParOf" srcId="{88440DB7-D740-4603-AEF1-9BBC4BDAA692}" destId="{B1D2EB50-7216-4C07-A15F-774B2B9F0C00}" srcOrd="3" destOrd="0" presId="urn:microsoft.com/office/officeart/2005/8/layout/orgChart1"/>
    <dgm:cxn modelId="{F41F9FB4-C767-491D-85CB-CD5E5197950A}" type="presParOf" srcId="{B1D2EB50-7216-4C07-A15F-774B2B9F0C00}" destId="{6AD61177-EB2D-4949-8B54-8898C3A83718}" srcOrd="0" destOrd="0" presId="urn:microsoft.com/office/officeart/2005/8/layout/orgChart1"/>
    <dgm:cxn modelId="{5563D53B-E6AD-4353-AFD9-CDAC3DF1F9D7}" type="presParOf" srcId="{6AD61177-EB2D-4949-8B54-8898C3A83718}" destId="{AB8F0D5F-2E77-43D3-9DF7-30C1E2E2F68D}" srcOrd="0" destOrd="0" presId="urn:microsoft.com/office/officeart/2005/8/layout/orgChart1"/>
    <dgm:cxn modelId="{5A2E463F-76E4-43E0-87C8-C99662C6ACB3}" type="presParOf" srcId="{6AD61177-EB2D-4949-8B54-8898C3A83718}" destId="{9B4AFF83-15F5-459E-8860-7C69A1F1840D}" srcOrd="1" destOrd="0" presId="urn:microsoft.com/office/officeart/2005/8/layout/orgChart1"/>
    <dgm:cxn modelId="{8A91C2A9-AF61-4850-83C6-5BDA4FD28139}" type="presParOf" srcId="{B1D2EB50-7216-4C07-A15F-774B2B9F0C00}" destId="{0A8AA88C-406C-48D3-A398-0C8CE5EC2FB1}" srcOrd="1" destOrd="0" presId="urn:microsoft.com/office/officeart/2005/8/layout/orgChart1"/>
    <dgm:cxn modelId="{60B137DC-3359-4ED2-B0D6-30580A88E973}" type="presParOf" srcId="{B1D2EB50-7216-4C07-A15F-774B2B9F0C00}" destId="{5B7F08E3-E077-42CF-940C-BDA198DE33C2}" srcOrd="2" destOrd="0" presId="urn:microsoft.com/office/officeart/2005/8/layout/orgChart1"/>
    <dgm:cxn modelId="{AE48F977-D4B0-4DFA-951D-DEAC59D5DBC9}" type="presParOf" srcId="{88440DB7-D740-4603-AEF1-9BBC4BDAA692}" destId="{7DC78877-6584-4D49-BB97-951800B7E3AB}" srcOrd="4" destOrd="0" presId="urn:microsoft.com/office/officeart/2005/8/layout/orgChart1"/>
    <dgm:cxn modelId="{690714FA-64DF-4BAC-8EA3-320A243EBD2F}" type="presParOf" srcId="{88440DB7-D740-4603-AEF1-9BBC4BDAA692}" destId="{7D7DEE2C-1CB7-4DF5-8519-B94BA0B103B2}" srcOrd="5" destOrd="0" presId="urn:microsoft.com/office/officeart/2005/8/layout/orgChart1"/>
    <dgm:cxn modelId="{43BFBDE5-C3DF-4F69-BB26-03ABAD93BB21}" type="presParOf" srcId="{7D7DEE2C-1CB7-4DF5-8519-B94BA0B103B2}" destId="{E5894AA6-DE39-4952-8835-51CF745087FA}" srcOrd="0" destOrd="0" presId="urn:microsoft.com/office/officeart/2005/8/layout/orgChart1"/>
    <dgm:cxn modelId="{85571AF1-DD54-41EC-B04F-E0BE1D862CD4}" type="presParOf" srcId="{E5894AA6-DE39-4952-8835-51CF745087FA}" destId="{1E667065-3DC2-45D0-9A79-C99E5657F565}" srcOrd="0" destOrd="0" presId="urn:microsoft.com/office/officeart/2005/8/layout/orgChart1"/>
    <dgm:cxn modelId="{2EB8E598-15DB-41D3-95AF-8EE8F1B16756}" type="presParOf" srcId="{E5894AA6-DE39-4952-8835-51CF745087FA}" destId="{FBAAAD86-41B8-4BDF-9195-F27CE6B01F95}" srcOrd="1" destOrd="0" presId="urn:microsoft.com/office/officeart/2005/8/layout/orgChart1"/>
    <dgm:cxn modelId="{532AE8BF-C6E5-43EC-AD09-C0FFAFC751B9}" type="presParOf" srcId="{7D7DEE2C-1CB7-4DF5-8519-B94BA0B103B2}" destId="{3C2D28E6-3CB9-4AEF-A3DB-65DD032E482A}" srcOrd="1" destOrd="0" presId="urn:microsoft.com/office/officeart/2005/8/layout/orgChart1"/>
    <dgm:cxn modelId="{97F056C6-E219-4889-A1BE-6606B9001A96}" type="presParOf" srcId="{7D7DEE2C-1CB7-4DF5-8519-B94BA0B103B2}" destId="{31AA0BE1-9371-47D0-819B-D15C5C7B8A2B}" srcOrd="2" destOrd="0" presId="urn:microsoft.com/office/officeart/2005/8/layout/orgChart1"/>
    <dgm:cxn modelId="{A4E7BD09-7107-43BD-AAB8-77466D4BB00B}" type="presParOf" srcId="{88440DB7-D740-4603-AEF1-9BBC4BDAA692}" destId="{93A33146-3602-4FC2-A937-5E5BCC4E7885}" srcOrd="6" destOrd="0" presId="urn:microsoft.com/office/officeart/2005/8/layout/orgChart1"/>
    <dgm:cxn modelId="{4CF0A6D6-4F49-48F7-8D30-C60735695A3E}" type="presParOf" srcId="{88440DB7-D740-4603-AEF1-9BBC4BDAA692}" destId="{DD7BD41E-1069-493A-B85E-B447A7352367}" srcOrd="7" destOrd="0" presId="urn:microsoft.com/office/officeart/2005/8/layout/orgChart1"/>
    <dgm:cxn modelId="{EA6CD6A7-25B0-41D4-98EE-8F34CAFA7FFB}" type="presParOf" srcId="{DD7BD41E-1069-493A-B85E-B447A7352367}" destId="{05382A60-8B9B-4C70-986C-ACDF6BDCAE62}" srcOrd="0" destOrd="0" presId="urn:microsoft.com/office/officeart/2005/8/layout/orgChart1"/>
    <dgm:cxn modelId="{0DE3043E-6D4A-4A4C-89A5-7DC6014F42C5}" type="presParOf" srcId="{05382A60-8B9B-4C70-986C-ACDF6BDCAE62}" destId="{846669D2-4E88-4542-9184-52D85A85892D}" srcOrd="0" destOrd="0" presId="urn:microsoft.com/office/officeart/2005/8/layout/orgChart1"/>
    <dgm:cxn modelId="{8F0D7AF5-1235-4F89-8E15-00D4945C1E8A}" type="presParOf" srcId="{05382A60-8B9B-4C70-986C-ACDF6BDCAE62}" destId="{38FAB4B8-AF24-4F06-AD32-B736C7FDDE61}" srcOrd="1" destOrd="0" presId="urn:microsoft.com/office/officeart/2005/8/layout/orgChart1"/>
    <dgm:cxn modelId="{1CD0F070-8418-496C-90CB-63D8CE863799}" type="presParOf" srcId="{DD7BD41E-1069-493A-B85E-B447A7352367}" destId="{79B84720-5658-46FF-B133-EF5815D93A86}" srcOrd="1" destOrd="0" presId="urn:microsoft.com/office/officeart/2005/8/layout/orgChart1"/>
    <dgm:cxn modelId="{C7AF358C-7702-44BD-AFAE-ABF40F007AF7}" type="presParOf" srcId="{DD7BD41E-1069-493A-B85E-B447A7352367}" destId="{7F68B813-E569-469E-AF28-FAB81467918C}" srcOrd="2" destOrd="0" presId="urn:microsoft.com/office/officeart/2005/8/layout/orgChart1"/>
    <dgm:cxn modelId="{8905B840-0940-4820-AE83-5B59D41466E9}" type="presParOf" srcId="{88440DB7-D740-4603-AEF1-9BBC4BDAA692}" destId="{DCC68A71-FEAB-4EA8-9F31-4380F5F3F5DD}" srcOrd="8" destOrd="0" presId="urn:microsoft.com/office/officeart/2005/8/layout/orgChart1"/>
    <dgm:cxn modelId="{F674E28A-1111-4906-897A-1FF10DAD082E}" type="presParOf" srcId="{88440DB7-D740-4603-AEF1-9BBC4BDAA692}" destId="{6B9DCAE0-6472-41E5-8053-DAFACCF824C7}" srcOrd="9" destOrd="0" presId="urn:microsoft.com/office/officeart/2005/8/layout/orgChart1"/>
    <dgm:cxn modelId="{AEE866B2-BD54-4D40-ACE4-D64F5562B424}" type="presParOf" srcId="{6B9DCAE0-6472-41E5-8053-DAFACCF824C7}" destId="{DA29E68E-9B5A-4CD3-9960-9BE50F235680}" srcOrd="0" destOrd="0" presId="urn:microsoft.com/office/officeart/2005/8/layout/orgChart1"/>
    <dgm:cxn modelId="{D1715F00-D35D-4EB9-930B-76A2A1E30A50}" type="presParOf" srcId="{DA29E68E-9B5A-4CD3-9960-9BE50F235680}" destId="{43F3EAF1-690D-4798-A893-FA2A841DE639}" srcOrd="0" destOrd="0" presId="urn:microsoft.com/office/officeart/2005/8/layout/orgChart1"/>
    <dgm:cxn modelId="{DC178BE6-900E-47DC-90BA-B13B5ED1201E}" type="presParOf" srcId="{DA29E68E-9B5A-4CD3-9960-9BE50F235680}" destId="{A1257E19-0BCF-4C1C-ADAD-8EFA345E547D}" srcOrd="1" destOrd="0" presId="urn:microsoft.com/office/officeart/2005/8/layout/orgChart1"/>
    <dgm:cxn modelId="{2DD7DF1C-9D37-4841-9A72-7AF520851F50}" type="presParOf" srcId="{6B9DCAE0-6472-41E5-8053-DAFACCF824C7}" destId="{7A23308B-3ED1-412E-BA01-B4B3F134EAD6}" srcOrd="1" destOrd="0" presId="urn:microsoft.com/office/officeart/2005/8/layout/orgChart1"/>
    <dgm:cxn modelId="{80A4AC69-5FF3-4297-BDA3-700ADCD34A71}" type="presParOf" srcId="{6B9DCAE0-6472-41E5-8053-DAFACCF824C7}" destId="{59379820-71A4-483C-902C-01A5FB61C64C}" srcOrd="2" destOrd="0" presId="urn:microsoft.com/office/officeart/2005/8/layout/orgChart1"/>
    <dgm:cxn modelId="{9A65995B-5C02-4A6C-A5A4-B2D8FA79FC57}" type="presParOf" srcId="{9A5F8F30-3C5B-4A05-A903-C39346AB938B}" destId="{687C246D-EE93-4D3D-8DCD-BAAA70EB621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44620-5618-44C4-92AB-0239FB32C88C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DB4AC-82C1-4C9E-8F9E-3ED914083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80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9661-7B58-4BB5-8A07-91EEBB6EF9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440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771617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3549095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4422934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2075927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953084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801800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259001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5290054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6899306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1311763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123903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520F-E16D-480F-BF95-E37BAAC71863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CFDA-89EE-4E43-8D88-E57E0CEF7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73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PPic.pptx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PPic.pptx" TargetMode="Externa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2121" y="-775320"/>
            <a:ext cx="11747350" cy="662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975" y="1894114"/>
            <a:ext cx="7285808" cy="51924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রেওয়ামিল কেন ? প্রস্তুত  করা হয় -------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67056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8" y="0"/>
            <a:ext cx="4475922" cy="2777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938"/>
            <a:ext cx="4256432" cy="2769101"/>
          </a:xfrm>
          <a:prstGeom prst="rect">
            <a:avLst/>
          </a:prstGeom>
        </p:spPr>
      </p:pic>
      <p:sp>
        <p:nvSpPr>
          <p:cNvPr id="7" name="AutoShape 4" descr="Image result for জাবেদা বই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জাবেদা বই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831975" y="2931441"/>
            <a:ext cx="2952750" cy="78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এলোমেলো 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6" descr="Image result for জাবেদা বই"/>
          <p:cNvSpPr txBox="1">
            <a:spLocks noChangeAspect="1" noChangeArrowheads="1"/>
          </p:cNvSpPr>
          <p:nvPr/>
        </p:nvSpPr>
        <p:spPr bwMode="auto">
          <a:xfrm>
            <a:off x="7239000" y="2931441"/>
            <a:ext cx="2952750" cy="78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সাজানো টাকা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84850"/>
            <a:ext cx="4256432" cy="248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94" y="3684850"/>
            <a:ext cx="4416425" cy="2487350"/>
          </a:xfrm>
          <a:prstGeom prst="rect">
            <a:avLst/>
          </a:prstGeom>
        </p:spPr>
      </p:pic>
      <p:sp>
        <p:nvSpPr>
          <p:cNvPr id="14" name="AutoShape 6" descr="Image result for জাবেদা বই"/>
          <p:cNvSpPr txBox="1">
            <a:spLocks noChangeAspect="1" noChangeArrowheads="1"/>
          </p:cNvSpPr>
          <p:nvPr/>
        </p:nvSpPr>
        <p:spPr bwMode="auto">
          <a:xfrm>
            <a:off x="1984375" y="6141466"/>
            <a:ext cx="2952750" cy="78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এলোমেলো বই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utoShape 6" descr="Image result for জাবেদা বই"/>
          <p:cNvSpPr txBox="1">
            <a:spLocks noChangeAspect="1" noChangeArrowheads="1"/>
          </p:cNvSpPr>
          <p:nvPr/>
        </p:nvSpPr>
        <p:spPr bwMode="auto">
          <a:xfrm>
            <a:off x="7052641" y="6145257"/>
            <a:ext cx="2952750" cy="78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সাজানো বই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2813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Image result for জাবেদা বই"/>
          <p:cNvSpPr txBox="1">
            <a:spLocks noChangeAspect="1" noChangeArrowheads="1"/>
          </p:cNvSpPr>
          <p:nvPr/>
        </p:nvSpPr>
        <p:spPr bwMode="auto">
          <a:xfrm>
            <a:off x="914400" y="807328"/>
            <a:ext cx="3818009" cy="78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এলোমেলো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6" descr="Image result for জাবেদা বই"/>
          <p:cNvSpPr txBox="1">
            <a:spLocks noChangeAspect="1" noChangeArrowheads="1"/>
          </p:cNvSpPr>
          <p:nvPr/>
        </p:nvSpPr>
        <p:spPr bwMode="auto">
          <a:xfrm>
            <a:off x="4117525" y="3006272"/>
            <a:ext cx="2952750" cy="78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Plain">
              <a:avLst/>
            </a:prstTxWarp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সাজানো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ross 5"/>
          <p:cNvSpPr/>
          <p:nvPr/>
        </p:nvSpPr>
        <p:spPr>
          <a:xfrm rot="2171727">
            <a:off x="4761854" y="743197"/>
            <a:ext cx="902573" cy="910898"/>
          </a:xfrm>
          <a:prstGeom prst="plus">
            <a:avLst>
              <a:gd name="adj" fmla="val 421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 rot="18724598">
            <a:off x="6441743" y="3124634"/>
            <a:ext cx="2183642" cy="545911"/>
          </a:xfrm>
          <a:prstGeom prst="corner">
            <a:avLst>
              <a:gd name="adj1" fmla="val 33841"/>
              <a:gd name="adj2" fmla="val 28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6" descr="Image result for জাবেদা বই"/>
          <p:cNvSpPr txBox="1">
            <a:spLocks noChangeAspect="1" noChangeArrowheads="1"/>
          </p:cNvSpPr>
          <p:nvPr/>
        </p:nvSpPr>
        <p:spPr bwMode="auto">
          <a:xfrm>
            <a:off x="692331" y="5205216"/>
            <a:ext cx="4885509" cy="78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Plain">
              <a:avLst/>
            </a:prstTxWarp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 </a:t>
            </a:r>
            <a:r>
              <a:rPr lang="bn-BD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হিসাবই রেওয়ামিল   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128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-Turn Arrow 6"/>
          <p:cNvSpPr/>
          <p:nvPr/>
        </p:nvSpPr>
        <p:spPr>
          <a:xfrm flipV="1">
            <a:off x="6714698" y="3875951"/>
            <a:ext cx="3797205" cy="736994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-Turn Arrow 2"/>
          <p:cNvSpPr/>
          <p:nvPr/>
        </p:nvSpPr>
        <p:spPr>
          <a:xfrm>
            <a:off x="6687402" y="1798648"/>
            <a:ext cx="3797205" cy="68290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403" y="2222589"/>
            <a:ext cx="10948135" cy="1852211"/>
            <a:chOff x="507403" y="2222589"/>
            <a:chExt cx="10948135" cy="1852211"/>
          </a:xfrm>
        </p:grpSpPr>
        <p:sp>
          <p:nvSpPr>
            <p:cNvPr id="8" name="Freeform 7"/>
            <p:cNvSpPr/>
            <p:nvPr/>
          </p:nvSpPr>
          <p:spPr>
            <a:xfrm>
              <a:off x="507403" y="2222589"/>
              <a:ext cx="2878554" cy="1727132"/>
            </a:xfrm>
            <a:custGeom>
              <a:avLst/>
              <a:gdLst>
                <a:gd name="connsiteX0" fmla="*/ 0 w 2878554"/>
                <a:gd name="connsiteY0" fmla="*/ 172713 h 1727132"/>
                <a:gd name="connsiteX1" fmla="*/ 172713 w 2878554"/>
                <a:gd name="connsiteY1" fmla="*/ 0 h 1727132"/>
                <a:gd name="connsiteX2" fmla="*/ 2705841 w 2878554"/>
                <a:gd name="connsiteY2" fmla="*/ 0 h 1727132"/>
                <a:gd name="connsiteX3" fmla="*/ 2878554 w 2878554"/>
                <a:gd name="connsiteY3" fmla="*/ 172713 h 1727132"/>
                <a:gd name="connsiteX4" fmla="*/ 2878554 w 2878554"/>
                <a:gd name="connsiteY4" fmla="*/ 1554419 h 1727132"/>
                <a:gd name="connsiteX5" fmla="*/ 2705841 w 2878554"/>
                <a:gd name="connsiteY5" fmla="*/ 1727132 h 1727132"/>
                <a:gd name="connsiteX6" fmla="*/ 172713 w 2878554"/>
                <a:gd name="connsiteY6" fmla="*/ 1727132 h 1727132"/>
                <a:gd name="connsiteX7" fmla="*/ 0 w 2878554"/>
                <a:gd name="connsiteY7" fmla="*/ 1554419 h 1727132"/>
                <a:gd name="connsiteX8" fmla="*/ 0 w 2878554"/>
                <a:gd name="connsiteY8" fmla="*/ 172713 h 17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554" h="1727132">
                  <a:moveTo>
                    <a:pt x="0" y="172713"/>
                  </a:moveTo>
                  <a:cubicBezTo>
                    <a:pt x="0" y="77326"/>
                    <a:pt x="77326" y="0"/>
                    <a:pt x="172713" y="0"/>
                  </a:cubicBezTo>
                  <a:lnTo>
                    <a:pt x="2705841" y="0"/>
                  </a:lnTo>
                  <a:cubicBezTo>
                    <a:pt x="2801228" y="0"/>
                    <a:pt x="2878554" y="77326"/>
                    <a:pt x="2878554" y="172713"/>
                  </a:cubicBezTo>
                  <a:lnTo>
                    <a:pt x="2878554" y="1554419"/>
                  </a:lnTo>
                  <a:cubicBezTo>
                    <a:pt x="2878554" y="1649806"/>
                    <a:pt x="2801228" y="1727132"/>
                    <a:pt x="2705841" y="1727132"/>
                  </a:cubicBezTo>
                  <a:lnTo>
                    <a:pt x="172713" y="1727132"/>
                  </a:lnTo>
                  <a:cubicBezTo>
                    <a:pt x="77326" y="1727132"/>
                    <a:pt x="0" y="1649806"/>
                    <a:pt x="0" y="1554419"/>
                  </a:cubicBezTo>
                  <a:lnTo>
                    <a:pt x="0" y="17271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67756" tIns="267756" rIns="267756" bIns="267756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জাবেদা</a:t>
              </a:r>
              <a:endParaRPr lang="en-US" sz="5700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1940">
              <a:off x="3456959" y="2730364"/>
              <a:ext cx="1053877" cy="713881"/>
            </a:xfrm>
            <a:custGeom>
              <a:avLst/>
              <a:gdLst>
                <a:gd name="connsiteX0" fmla="*/ 0 w 1053877"/>
                <a:gd name="connsiteY0" fmla="*/ 142776 h 713881"/>
                <a:gd name="connsiteX1" fmla="*/ 696937 w 1053877"/>
                <a:gd name="connsiteY1" fmla="*/ 142776 h 713881"/>
                <a:gd name="connsiteX2" fmla="*/ 696937 w 1053877"/>
                <a:gd name="connsiteY2" fmla="*/ 0 h 713881"/>
                <a:gd name="connsiteX3" fmla="*/ 1053877 w 1053877"/>
                <a:gd name="connsiteY3" fmla="*/ 356941 h 713881"/>
                <a:gd name="connsiteX4" fmla="*/ 696937 w 1053877"/>
                <a:gd name="connsiteY4" fmla="*/ 713881 h 713881"/>
                <a:gd name="connsiteX5" fmla="*/ 696937 w 1053877"/>
                <a:gd name="connsiteY5" fmla="*/ 571105 h 713881"/>
                <a:gd name="connsiteX6" fmla="*/ 0 w 1053877"/>
                <a:gd name="connsiteY6" fmla="*/ 571105 h 713881"/>
                <a:gd name="connsiteX7" fmla="*/ 0 w 1053877"/>
                <a:gd name="connsiteY7" fmla="*/ 142776 h 71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3877" h="713881">
                  <a:moveTo>
                    <a:pt x="0" y="142776"/>
                  </a:moveTo>
                  <a:lnTo>
                    <a:pt x="696937" y="142776"/>
                  </a:lnTo>
                  <a:lnTo>
                    <a:pt x="696937" y="0"/>
                  </a:lnTo>
                  <a:lnTo>
                    <a:pt x="1053877" y="356941"/>
                  </a:lnTo>
                  <a:lnTo>
                    <a:pt x="696937" y="713881"/>
                  </a:lnTo>
                  <a:lnTo>
                    <a:pt x="696937" y="571105"/>
                  </a:lnTo>
                  <a:lnTo>
                    <a:pt x="0" y="571105"/>
                  </a:lnTo>
                  <a:lnTo>
                    <a:pt x="0" y="14277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-1" tIns="142776" rIns="214164" bIns="14277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47007" y="2224869"/>
              <a:ext cx="2878554" cy="1727132"/>
            </a:xfrm>
            <a:custGeom>
              <a:avLst/>
              <a:gdLst>
                <a:gd name="connsiteX0" fmla="*/ 0 w 2878554"/>
                <a:gd name="connsiteY0" fmla="*/ 172713 h 1727132"/>
                <a:gd name="connsiteX1" fmla="*/ 172713 w 2878554"/>
                <a:gd name="connsiteY1" fmla="*/ 0 h 1727132"/>
                <a:gd name="connsiteX2" fmla="*/ 2705841 w 2878554"/>
                <a:gd name="connsiteY2" fmla="*/ 0 h 1727132"/>
                <a:gd name="connsiteX3" fmla="*/ 2878554 w 2878554"/>
                <a:gd name="connsiteY3" fmla="*/ 172713 h 1727132"/>
                <a:gd name="connsiteX4" fmla="*/ 2878554 w 2878554"/>
                <a:gd name="connsiteY4" fmla="*/ 1554419 h 1727132"/>
                <a:gd name="connsiteX5" fmla="*/ 2705841 w 2878554"/>
                <a:gd name="connsiteY5" fmla="*/ 1727132 h 1727132"/>
                <a:gd name="connsiteX6" fmla="*/ 172713 w 2878554"/>
                <a:gd name="connsiteY6" fmla="*/ 1727132 h 1727132"/>
                <a:gd name="connsiteX7" fmla="*/ 0 w 2878554"/>
                <a:gd name="connsiteY7" fmla="*/ 1554419 h 1727132"/>
                <a:gd name="connsiteX8" fmla="*/ 0 w 2878554"/>
                <a:gd name="connsiteY8" fmla="*/ 172713 h 17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554" h="1727132">
                  <a:moveTo>
                    <a:pt x="0" y="172713"/>
                  </a:moveTo>
                  <a:cubicBezTo>
                    <a:pt x="0" y="77326"/>
                    <a:pt x="77326" y="0"/>
                    <a:pt x="172713" y="0"/>
                  </a:cubicBezTo>
                  <a:lnTo>
                    <a:pt x="2705841" y="0"/>
                  </a:lnTo>
                  <a:cubicBezTo>
                    <a:pt x="2801228" y="0"/>
                    <a:pt x="2878554" y="77326"/>
                    <a:pt x="2878554" y="172713"/>
                  </a:cubicBezTo>
                  <a:lnTo>
                    <a:pt x="2878554" y="1554419"/>
                  </a:lnTo>
                  <a:cubicBezTo>
                    <a:pt x="2878554" y="1649806"/>
                    <a:pt x="2801228" y="1727132"/>
                    <a:pt x="2705841" y="1727132"/>
                  </a:cubicBezTo>
                  <a:lnTo>
                    <a:pt x="172713" y="1727132"/>
                  </a:lnTo>
                  <a:cubicBezTo>
                    <a:pt x="77326" y="1727132"/>
                    <a:pt x="0" y="1649806"/>
                    <a:pt x="0" y="1554419"/>
                  </a:cubicBezTo>
                  <a:lnTo>
                    <a:pt x="0" y="17271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67756" tIns="267756" rIns="267756" bIns="267756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00" kern="1200" dirty="0" err="1" smtClean="0">
                  <a:latin typeface="NikoshBAN" pitchFamily="2" charset="0"/>
                  <a:cs typeface="NikoshBAN" pitchFamily="2" charset="0"/>
                </a:rPr>
                <a:t>খতিয়ান</a:t>
              </a:r>
              <a:endParaRPr lang="en-US" sz="57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04721">
              <a:off x="7520142" y="2793420"/>
              <a:ext cx="996805" cy="713881"/>
            </a:xfrm>
            <a:custGeom>
              <a:avLst/>
              <a:gdLst>
                <a:gd name="connsiteX0" fmla="*/ 0 w 996805"/>
                <a:gd name="connsiteY0" fmla="*/ 142776 h 713881"/>
                <a:gd name="connsiteX1" fmla="*/ 639865 w 996805"/>
                <a:gd name="connsiteY1" fmla="*/ 142776 h 713881"/>
                <a:gd name="connsiteX2" fmla="*/ 639865 w 996805"/>
                <a:gd name="connsiteY2" fmla="*/ 0 h 713881"/>
                <a:gd name="connsiteX3" fmla="*/ 996805 w 996805"/>
                <a:gd name="connsiteY3" fmla="*/ 356941 h 713881"/>
                <a:gd name="connsiteX4" fmla="*/ 639865 w 996805"/>
                <a:gd name="connsiteY4" fmla="*/ 713881 h 713881"/>
                <a:gd name="connsiteX5" fmla="*/ 639865 w 996805"/>
                <a:gd name="connsiteY5" fmla="*/ 571105 h 713881"/>
                <a:gd name="connsiteX6" fmla="*/ 0 w 996805"/>
                <a:gd name="connsiteY6" fmla="*/ 571105 h 713881"/>
                <a:gd name="connsiteX7" fmla="*/ 0 w 996805"/>
                <a:gd name="connsiteY7" fmla="*/ 142776 h 71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805" h="713881">
                  <a:moveTo>
                    <a:pt x="0" y="142776"/>
                  </a:moveTo>
                  <a:lnTo>
                    <a:pt x="639865" y="142776"/>
                  </a:lnTo>
                  <a:lnTo>
                    <a:pt x="639865" y="0"/>
                  </a:lnTo>
                  <a:lnTo>
                    <a:pt x="996805" y="356941"/>
                  </a:lnTo>
                  <a:lnTo>
                    <a:pt x="639865" y="713881"/>
                  </a:lnTo>
                  <a:lnTo>
                    <a:pt x="639865" y="571105"/>
                  </a:lnTo>
                  <a:lnTo>
                    <a:pt x="0" y="571105"/>
                  </a:lnTo>
                  <a:lnTo>
                    <a:pt x="0" y="14277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142776" rIns="214163" bIns="14277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576984" y="2347668"/>
              <a:ext cx="2878554" cy="1727132"/>
            </a:xfrm>
            <a:custGeom>
              <a:avLst/>
              <a:gdLst>
                <a:gd name="connsiteX0" fmla="*/ 0 w 2878554"/>
                <a:gd name="connsiteY0" fmla="*/ 172713 h 1727132"/>
                <a:gd name="connsiteX1" fmla="*/ 172713 w 2878554"/>
                <a:gd name="connsiteY1" fmla="*/ 0 h 1727132"/>
                <a:gd name="connsiteX2" fmla="*/ 2705841 w 2878554"/>
                <a:gd name="connsiteY2" fmla="*/ 0 h 1727132"/>
                <a:gd name="connsiteX3" fmla="*/ 2878554 w 2878554"/>
                <a:gd name="connsiteY3" fmla="*/ 172713 h 1727132"/>
                <a:gd name="connsiteX4" fmla="*/ 2878554 w 2878554"/>
                <a:gd name="connsiteY4" fmla="*/ 1554419 h 1727132"/>
                <a:gd name="connsiteX5" fmla="*/ 2705841 w 2878554"/>
                <a:gd name="connsiteY5" fmla="*/ 1727132 h 1727132"/>
                <a:gd name="connsiteX6" fmla="*/ 172713 w 2878554"/>
                <a:gd name="connsiteY6" fmla="*/ 1727132 h 1727132"/>
                <a:gd name="connsiteX7" fmla="*/ 0 w 2878554"/>
                <a:gd name="connsiteY7" fmla="*/ 1554419 h 1727132"/>
                <a:gd name="connsiteX8" fmla="*/ 0 w 2878554"/>
                <a:gd name="connsiteY8" fmla="*/ 172713 h 17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554" h="1727132">
                  <a:moveTo>
                    <a:pt x="0" y="172713"/>
                  </a:moveTo>
                  <a:cubicBezTo>
                    <a:pt x="0" y="77326"/>
                    <a:pt x="77326" y="0"/>
                    <a:pt x="172713" y="0"/>
                  </a:cubicBezTo>
                  <a:lnTo>
                    <a:pt x="2705841" y="0"/>
                  </a:lnTo>
                  <a:cubicBezTo>
                    <a:pt x="2801228" y="0"/>
                    <a:pt x="2878554" y="77326"/>
                    <a:pt x="2878554" y="172713"/>
                  </a:cubicBezTo>
                  <a:lnTo>
                    <a:pt x="2878554" y="1554419"/>
                  </a:lnTo>
                  <a:cubicBezTo>
                    <a:pt x="2878554" y="1649806"/>
                    <a:pt x="2801228" y="1727132"/>
                    <a:pt x="2705841" y="1727132"/>
                  </a:cubicBezTo>
                  <a:lnTo>
                    <a:pt x="172713" y="1727132"/>
                  </a:lnTo>
                  <a:cubicBezTo>
                    <a:pt x="77326" y="1727132"/>
                    <a:pt x="0" y="1649806"/>
                    <a:pt x="0" y="1554419"/>
                  </a:cubicBezTo>
                  <a:lnTo>
                    <a:pt x="0" y="17271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67756" tIns="267756" rIns="267756" bIns="267756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রেওয়ামিল</a:t>
              </a:r>
              <a:endParaRPr lang="en-US" sz="48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87789" y="652010"/>
            <a:ext cx="343553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ডেবিট জের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1254" y="4803353"/>
            <a:ext cx="334409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ক্রেডিট জের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8534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8055" y="-10144"/>
            <a:ext cx="586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রেওয়ামিলের উদ্দেশ্য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060" y="4380089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জাবেদা ও খতিয়ানে লেনদেনগুলো সঠিকভাবে লিপিবদ্ধ করা হয়েছে কিনা তা যাচাই করা রেওয়ামিলের একটি মূখ্য উদ্দেশ্য ।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228" b="97510" l="4747" r="8971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150">
            <a:off x="1147416" y="772033"/>
            <a:ext cx="3853006" cy="465165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grpSp>
        <p:nvGrpSpPr>
          <p:cNvPr id="13" name="Group 12"/>
          <p:cNvGrpSpPr/>
          <p:nvPr/>
        </p:nvGrpSpPr>
        <p:grpSpPr>
          <a:xfrm rot="19916909">
            <a:off x="2824101" y="-18752"/>
            <a:ext cx="3809999" cy="4572001"/>
            <a:chOff x="718584" y="645215"/>
            <a:chExt cx="3809999" cy="4572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0" b="93035" l="7570" r="9362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84" y="645215"/>
              <a:ext cx="3809999" cy="457200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20196071">
              <a:off x="1719879" y="1076008"/>
              <a:ext cx="1098645" cy="474139"/>
            </a:xfrm>
            <a:custGeom>
              <a:avLst/>
              <a:gdLst>
                <a:gd name="connsiteX0" fmla="*/ 0 w 1098645"/>
                <a:gd name="connsiteY0" fmla="*/ 0 h 736980"/>
                <a:gd name="connsiteX1" fmla="*/ 1098645 w 1098645"/>
                <a:gd name="connsiteY1" fmla="*/ 0 h 736980"/>
                <a:gd name="connsiteX2" fmla="*/ 1098645 w 1098645"/>
                <a:gd name="connsiteY2" fmla="*/ 736980 h 736980"/>
                <a:gd name="connsiteX3" fmla="*/ 0 w 1098645"/>
                <a:gd name="connsiteY3" fmla="*/ 736980 h 736980"/>
                <a:gd name="connsiteX4" fmla="*/ 0 w 1098645"/>
                <a:gd name="connsiteY4" fmla="*/ 0 h 736980"/>
                <a:gd name="connsiteX0" fmla="*/ 0 w 1098645"/>
                <a:gd name="connsiteY0" fmla="*/ 0 h 736980"/>
                <a:gd name="connsiteX1" fmla="*/ 955083 w 1098645"/>
                <a:gd name="connsiteY1" fmla="*/ 56844 h 736980"/>
                <a:gd name="connsiteX2" fmla="*/ 1098645 w 1098645"/>
                <a:gd name="connsiteY2" fmla="*/ 736980 h 736980"/>
                <a:gd name="connsiteX3" fmla="*/ 0 w 1098645"/>
                <a:gd name="connsiteY3" fmla="*/ 736980 h 736980"/>
                <a:gd name="connsiteX4" fmla="*/ 0 w 1098645"/>
                <a:gd name="connsiteY4" fmla="*/ 0 h 736980"/>
                <a:gd name="connsiteX0" fmla="*/ 0 w 1098645"/>
                <a:gd name="connsiteY0" fmla="*/ 0 h 736980"/>
                <a:gd name="connsiteX1" fmla="*/ 1033970 w 1098645"/>
                <a:gd name="connsiteY1" fmla="*/ 46368 h 736980"/>
                <a:gd name="connsiteX2" fmla="*/ 1098645 w 1098645"/>
                <a:gd name="connsiteY2" fmla="*/ 736980 h 736980"/>
                <a:gd name="connsiteX3" fmla="*/ 0 w 1098645"/>
                <a:gd name="connsiteY3" fmla="*/ 736980 h 736980"/>
                <a:gd name="connsiteX4" fmla="*/ 0 w 1098645"/>
                <a:gd name="connsiteY4" fmla="*/ 0 h 736980"/>
                <a:gd name="connsiteX0" fmla="*/ 0 w 1098645"/>
                <a:gd name="connsiteY0" fmla="*/ 0 h 736980"/>
                <a:gd name="connsiteX1" fmla="*/ 1033970 w 1098645"/>
                <a:gd name="connsiteY1" fmla="*/ 46368 h 736980"/>
                <a:gd name="connsiteX2" fmla="*/ 1098645 w 1098645"/>
                <a:gd name="connsiteY2" fmla="*/ 736980 h 736980"/>
                <a:gd name="connsiteX3" fmla="*/ 48416 w 1098645"/>
                <a:gd name="connsiteY3" fmla="*/ 728189 h 736980"/>
                <a:gd name="connsiteX4" fmla="*/ 0 w 1098645"/>
                <a:gd name="connsiteY4" fmla="*/ 0 h 7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8645" h="736980">
                  <a:moveTo>
                    <a:pt x="0" y="0"/>
                  </a:moveTo>
                  <a:lnTo>
                    <a:pt x="1033970" y="46368"/>
                  </a:lnTo>
                  <a:lnTo>
                    <a:pt x="1098645" y="736980"/>
                  </a:lnTo>
                  <a:lnTo>
                    <a:pt x="48416" y="728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জাবেদা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20348816">
              <a:off x="1946723" y="1575153"/>
              <a:ext cx="1017112" cy="35410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2000" b="1" spc="-1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</a:t>
              </a:r>
              <a:endParaRPr lang="en-US" sz="2000" b="1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64579" y="1019705"/>
            <a:ext cx="4736910" cy="2961458"/>
            <a:chOff x="2362200" y="838200"/>
            <a:chExt cx="7543800" cy="44958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838200"/>
              <a:ext cx="7543800" cy="449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0" b="92040" l="6773" r="92032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382" y="3086100"/>
              <a:ext cx="796120" cy="955344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ackgroundRemoval t="1600" b="90000" l="7200" r="9232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854" t="377" r="7616" b="9482"/>
            <a:stretch/>
          </p:blipFill>
          <p:spPr>
            <a:xfrm>
              <a:off x="5513695" y="2654374"/>
              <a:ext cx="928048" cy="1187586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</p:grpSp>
      <p:sp>
        <p:nvSpPr>
          <p:cNvPr id="19" name="Rectangle 18"/>
          <p:cNvSpPr/>
          <p:nvPr/>
        </p:nvSpPr>
        <p:spPr>
          <a:xfrm>
            <a:off x="833060" y="5920474"/>
            <a:ext cx="10482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জাবেদা ও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খতিয়ানের গাণিতিক শুদ্ধতা যাচাই করা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রেওয়ামিলের  উদ্দেশ্য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1907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0374257"/>
              </p:ext>
            </p:extLst>
          </p:nvPr>
        </p:nvGraphicFramePr>
        <p:xfrm>
          <a:off x="1600200" y="672029"/>
          <a:ext cx="8717507" cy="3780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533"/>
                <a:gridCol w="4177139"/>
                <a:gridCol w="2905835"/>
              </a:tblGrid>
              <a:tr h="569257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নং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টাকা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43117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প্ররম্ভিক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মজুদ পণ্য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43117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আসবাব পত্র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৫০,০০০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43117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দালান কোঠা 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৭০,০০০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43117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২৫,০০০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7733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পাওনাদার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৩০,০০০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43117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পন্য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ক্রয়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৫৫,০০০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43117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০৭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পন্য বিক্রয়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৮০,০০০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76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রেওয়ামিলের উদ্দেশ্য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2337" y="5001620"/>
            <a:ext cx="776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 </a:t>
            </a:r>
            <a:r>
              <a:rPr lang="bn-BD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বিবরণী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প্রস্তুতে সময় ও শ্রমের </a:t>
            </a:r>
            <a:r>
              <a:rPr lang="bn-BD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অপচয় রোধ হয় 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6236563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50" y="253426"/>
            <a:ext cx="416852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রেওয়ামিলের উদ্দেশ্য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64" y="1010037"/>
            <a:ext cx="2576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রেওয়ামিলের সাহায্যে কারবারের  আর্থিক অবস্থা সম্পর্কে ধারণা পাওয়া যায় 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 PC\Desktop\cur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23322" y="762000"/>
            <a:ext cx="2514601" cy="2014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>
            <a:off x="9738594" y="3733801"/>
            <a:ext cx="613727" cy="452289"/>
          </a:xfrm>
          <a:prstGeom prst="upArrow">
            <a:avLst>
              <a:gd name="adj1" fmla="val 50000"/>
              <a:gd name="adj2" fmla="val 4496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007" y="4186091"/>
            <a:ext cx="190657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মোট সম্পদ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5324" y="4186091"/>
            <a:ext cx="219408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দায়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6214072" y="4127413"/>
            <a:ext cx="2498276" cy="481866"/>
          </a:xfrm>
          <a:prstGeom prst="mathEqual">
            <a:avLst>
              <a:gd name="adj1" fmla="val 28575"/>
              <a:gd name="adj2" fmla="val 1176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7970200" y="3459216"/>
            <a:ext cx="3681670" cy="38742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6492846" y="3425551"/>
            <a:ext cx="418133" cy="278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9054540" y="3475845"/>
            <a:ext cx="293573" cy="194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77450" y="3173000"/>
            <a:ext cx="109787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ঋণ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7265" y="3173000"/>
            <a:ext cx="101045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186397" y="2590414"/>
            <a:ext cx="525953" cy="582586"/>
          </a:xfrm>
          <a:prstGeom prst="downArrow">
            <a:avLst>
              <a:gd name="adj1" fmla="val 3814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C:\Users\DOEL\Desktop\ac\506318bd0a89d650fb5bfee771fb5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321" y="838201"/>
            <a:ext cx="2590800" cy="162877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61" y="762000"/>
            <a:ext cx="2533860" cy="2057400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0857985" y="2590800"/>
            <a:ext cx="561137" cy="582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 (9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21" y="2514600"/>
            <a:ext cx="1676400" cy="13716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4713521" y="3733800"/>
            <a:ext cx="685800" cy="452288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4800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" y="293637"/>
            <a:ext cx="338763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রেওয়ামিলের উদ্দেশ্য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65" y="1058633"/>
            <a:ext cx="28215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আর্থিক বিবরণী/ বিশদ আয় বিবরণী ও আর্থিক অবস্থার বিবরণী প্রস্তুত সহজতর করা রেওয়ামিলের উদ্দেশ্য  ।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298729" y="300853"/>
            <a:ext cx="3641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আর্থিক বিবরণী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925784" y="793660"/>
            <a:ext cx="62621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ব্যবসায় প্রতিষ্ঠানের নাম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বিশদ আয় বিবরণী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......... সালের ......... তারিখে সমাপ্ত বছরের জন্য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5509665"/>
              </p:ext>
            </p:extLst>
          </p:nvPr>
        </p:nvGraphicFramePr>
        <p:xfrm>
          <a:off x="3888376" y="2176421"/>
          <a:ext cx="8153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371600"/>
                <a:gridCol w="13716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0014304"/>
              </p:ext>
            </p:extLst>
          </p:nvPr>
        </p:nvGraphicFramePr>
        <p:xfrm>
          <a:off x="3836125" y="3592510"/>
          <a:ext cx="8153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2209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68884" y="3161064"/>
            <a:ext cx="3081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মালিকানা স্বত্ব বিবরণী </a:t>
            </a:r>
          </a:p>
        </p:txBody>
      </p:sp>
      <p:sp>
        <p:nvSpPr>
          <p:cNvPr id="9" name="Rectangle 8"/>
          <p:cNvSpPr/>
          <p:nvPr/>
        </p:nvSpPr>
        <p:spPr>
          <a:xfrm>
            <a:off x="6525984" y="4599805"/>
            <a:ext cx="3704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আর্থিক অবস্থার বিবরণী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516396"/>
              </p:ext>
            </p:extLst>
          </p:nvPr>
        </p:nvGraphicFramePr>
        <p:xfrm>
          <a:off x="3744685" y="5058486"/>
          <a:ext cx="8153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371600"/>
                <a:gridCol w="13716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23423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5529438"/>
              </p:ext>
            </p:extLst>
          </p:nvPr>
        </p:nvGraphicFramePr>
        <p:xfrm>
          <a:off x="1948542" y="3413761"/>
          <a:ext cx="8610600" cy="2310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931"/>
                <a:gridCol w="2448885"/>
                <a:gridCol w="1026952"/>
                <a:gridCol w="1881232"/>
                <a:gridCol w="1752600"/>
              </a:tblGrid>
              <a:tr h="844193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শিরোনাম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: 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পৃ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টাকা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65607"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7441" y="296093"/>
            <a:ext cx="564905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রেওয়ামিলের নমুনা ছক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8752" y="892366"/>
            <a:ext cx="7808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                    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প্রতিষ্ঠানের 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          	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রেওয়ামিল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........................সালের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……………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তারিখের…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…………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2284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7704826"/>
              </p:ext>
            </p:extLst>
          </p:nvPr>
        </p:nvGraphicFramePr>
        <p:xfrm>
          <a:off x="1504405" y="2682241"/>
          <a:ext cx="8610600" cy="2310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931"/>
                <a:gridCol w="2448885"/>
                <a:gridCol w="1026952"/>
                <a:gridCol w="1881232"/>
                <a:gridCol w="1752600"/>
              </a:tblGrid>
              <a:tr h="844193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শিরোনাম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: 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পৃ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টাকা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65607"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9504" y="0"/>
            <a:ext cx="7808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                    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প্রতিষ্ঠানের 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          	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রেওয়ামিল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........................সালের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……………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তারিখের…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…………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653" y="5460274"/>
            <a:ext cx="6629400" cy="5232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য়ামিলের ডেবিট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ক্রেডিট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48994" y="2704011"/>
            <a:ext cx="1606732" cy="600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25542" y="2704011"/>
            <a:ext cx="1606732" cy="600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00354" y="4284617"/>
            <a:ext cx="1352006" cy="10257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815053" y="4304964"/>
            <a:ext cx="1273430" cy="11553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99829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flowers_colored_flower_desktop_2560x1600_hd-wallpaper-8207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102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85514" y="741102"/>
            <a:ext cx="5562600" cy="264687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11500" b="1" dirty="0" err="1">
                <a:solidFill>
                  <a:srgbClr val="D1EC7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D1EC7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63883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602" y="43013"/>
            <a:ext cx="280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27" y="916340"/>
            <a:ext cx="2442331" cy="1625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64" y="924030"/>
            <a:ext cx="2350830" cy="1685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65200"/>
            <a:ext cx="2379178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90" y="3489819"/>
            <a:ext cx="2641710" cy="179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8" y="3420300"/>
            <a:ext cx="2422822" cy="1914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54" y="3471425"/>
            <a:ext cx="2348246" cy="1753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343181" y="2644270"/>
            <a:ext cx="191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19259" y="2716373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438401" y="5300225"/>
            <a:ext cx="1295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ব্যংকজমা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1" y="2617322"/>
            <a:ext cx="146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86801" y="5330125"/>
            <a:ext cx="138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হাতে নগদ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486400" y="5300225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 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207927" y="6002863"/>
            <a:ext cx="6629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ডেবিট  উদ্ধৃত্ত যা রেয়ামিলের ডেবিট দিকে বসবে</a:t>
            </a:r>
          </a:p>
        </p:txBody>
      </p:sp>
      <p:sp>
        <p:nvSpPr>
          <p:cNvPr id="17" name="Oval 16">
            <a:hlinkClick r:id="rId8" action="ppaction://hlinkpres?slideindex=1&amp;slidetitle="/>
          </p:cNvPr>
          <p:cNvSpPr/>
          <p:nvPr/>
        </p:nvSpPr>
        <p:spPr>
          <a:xfrm>
            <a:off x="425003" y="5550794"/>
            <a:ext cx="515155" cy="45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37782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188133044"/>
              </p:ext>
            </p:extLst>
          </p:nvPr>
        </p:nvGraphicFramePr>
        <p:xfrm>
          <a:off x="1776210" y="261257"/>
          <a:ext cx="8153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931831" y="2173311"/>
            <a:ext cx="8190963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ডেবিট  উদ্ধৃত্ত যা রেয়ামিলের ডেবিট দিকে বসবে</a:t>
            </a: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="" xmlns:p14="http://schemas.microsoft.com/office/powerpoint/2010/main" val="95526394"/>
              </p:ext>
            </p:extLst>
          </p:nvPr>
        </p:nvGraphicFramePr>
        <p:xfrm>
          <a:off x="1828800" y="3810000"/>
          <a:ext cx="8305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8" name="Rectangle 37"/>
          <p:cNvSpPr/>
          <p:nvPr/>
        </p:nvSpPr>
        <p:spPr>
          <a:xfrm>
            <a:off x="1931831" y="5761709"/>
            <a:ext cx="799777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ক্রেডিট উদ্ধৃত্ত যা রেওয়ামিলের ক্রেডিট দিকে বসবে</a:t>
            </a:r>
          </a:p>
        </p:txBody>
      </p:sp>
      <p:sp>
        <p:nvSpPr>
          <p:cNvPr id="6" name="Oval 5">
            <a:hlinkClick r:id="rId10" action="ppaction://hlinkpres?slideindex=1&amp;slidetitle="/>
          </p:cNvPr>
          <p:cNvSpPr/>
          <p:nvPr/>
        </p:nvSpPr>
        <p:spPr>
          <a:xfrm>
            <a:off x="425003" y="5550794"/>
            <a:ext cx="515155" cy="452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91440" y="3317966"/>
            <a:ext cx="12283440" cy="783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97285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4244361"/>
              </p:ext>
            </p:extLst>
          </p:nvPr>
        </p:nvGraphicFramePr>
        <p:xfrm>
          <a:off x="807722" y="1905000"/>
          <a:ext cx="667780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218"/>
                <a:gridCol w="2003076"/>
                <a:gridCol w="778934"/>
                <a:gridCol w="1308025"/>
                <a:gridCol w="1514556"/>
              </a:tblGrid>
              <a:tr h="33602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1082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6723" y="366525"/>
            <a:ext cx="4464978" cy="1462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………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তারিখ,মাস,সাল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nt Arrow 3"/>
          <p:cNvSpPr/>
          <p:nvPr/>
        </p:nvSpPr>
        <p:spPr>
          <a:xfrm rot="19325112" flipH="1">
            <a:off x="5692952" y="681474"/>
            <a:ext cx="3049262" cy="1290782"/>
          </a:xfrm>
          <a:prstGeom prst="bentArrow">
            <a:avLst>
              <a:gd name="adj1" fmla="val 20170"/>
              <a:gd name="adj2" fmla="val 24084"/>
              <a:gd name="adj3" fmla="val 50000"/>
              <a:gd name="adj4" fmla="val 75130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7472609" y="3432412"/>
            <a:ext cx="1622427" cy="450376"/>
          </a:xfrm>
          <a:prstGeom prst="right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95036" y="366523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সম্পদ সমূহ ,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39602" y="36907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46946" y="75283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প্রাপ্য আয়সমূহ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49486" y="77281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বিক্রয়ফেরত,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21122" y="112216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584137" y="117656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ঋন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8819425" y="121920"/>
            <a:ext cx="2901902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567281" y="424143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ফেরত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9246" y="330708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দায়সমূহ,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49486" y="330708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আয় /লাভ সমূহ 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67281" y="364827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আনুপার্জিত আয়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6410" y="3950972"/>
            <a:ext cx="160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 </a:t>
            </a:r>
            <a:r>
              <a:rPr lang="bn-IN" sz="16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1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endParaRPr lang="en-US" sz="1600" b="1" spc="-150" dirty="0"/>
          </a:p>
        </p:txBody>
      </p:sp>
      <p:sp>
        <p:nvSpPr>
          <p:cNvPr id="20" name="Rectangle 19"/>
          <p:cNvSpPr/>
          <p:nvPr/>
        </p:nvSpPr>
        <p:spPr>
          <a:xfrm>
            <a:off x="9095036" y="3103202"/>
            <a:ext cx="2901902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96278" y="451325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1870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34349 0.3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44766 0.4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35248 0.4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0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46289 0.46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51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3431 0.465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46289 0.52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51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27031 -0.130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35495 -0.069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28997 -0.032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-0.30208 -0.018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409 0.005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27226 0.0342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818" y="147495"/>
            <a:ext cx="232234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একটা রেওয়ামিল করি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404" y="793826"/>
            <a:ext cx="759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২০১৪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৩১ডিসেম্বর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জেরঃ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৩০,০০০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.০০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৫,০০০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.০০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১৫,০০০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.০০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টাকা;মূলধন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৫০,০০০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.০০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3174960"/>
              </p:ext>
            </p:extLst>
          </p:nvPr>
        </p:nvGraphicFramePr>
        <p:xfrm>
          <a:off x="2710404" y="3308410"/>
          <a:ext cx="7176300" cy="366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773"/>
                <a:gridCol w="2344163"/>
                <a:gridCol w="837083"/>
                <a:gridCol w="1572948"/>
                <a:gridCol w="1460333"/>
              </a:tblGrid>
              <a:tr h="32755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029879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461" y="2318232"/>
            <a:ext cx="4953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৩১ডিসেম্বর ২০১৪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2563" y="114990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নগদ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18882" y="1143064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৩০,০০০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.০০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42045" y="1149905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বেতন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50742" y="114651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৫,০০০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.০০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2644" y="1522659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24883" y="152265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১৫,০০০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.০০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35008" y="1515848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মূলধন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280209" y="1529102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৫০,০০০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.০০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68487" y="3733724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7172" y="4061793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3546" y="441636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0416" y="4794365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6945" y="5557311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৫০,০০০.০০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24461" y="5557312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৫০,০০০.০০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0838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3151 0.37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17878 0.3715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8776 0.426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1081 0.411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2774 0.434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18425 0.434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18659 0.489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10104 0.491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1009934"/>
            <a:ext cx="119821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onnyBanglaMJ" pitchFamily="2" charset="0"/>
              </a:rPr>
              <a:t>†</a:t>
            </a:r>
            <a:r>
              <a:rPr lang="en-US" sz="2400" dirty="0" err="1">
                <a:latin typeface="TonnyBanglaMJ" pitchFamily="2" charset="0"/>
              </a:rPr>
              <a:t>iIqvwgj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cÖ</a:t>
            </a:r>
            <a:r>
              <a:rPr lang="en-US" sz="2400" dirty="0">
                <a:latin typeface="TonnyBanglaMJ" pitchFamily="2" charset="0"/>
              </a:rPr>
              <a:t>¯‘Z </a:t>
            </a:r>
            <a:r>
              <a:rPr lang="en-US" sz="2400" dirty="0" err="1">
                <a:latin typeface="TonnyBanglaMJ" pitchFamily="2" charset="0"/>
              </a:rPr>
              <a:t>Kivi</a:t>
            </a:r>
            <a:r>
              <a:rPr lang="en-US" sz="2400" dirty="0">
                <a:latin typeface="TonnyBanglaMJ" pitchFamily="2" charset="0"/>
              </a:rPr>
              <a:t> c~‡e© </a:t>
            </a:r>
            <a:r>
              <a:rPr lang="en-US" sz="2400" dirty="0" err="1">
                <a:latin typeface="TonnyBanglaMJ" pitchFamily="2" charset="0"/>
              </a:rPr>
              <a:t>wbb¥wjwLZ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welq</a:t>
            </a:r>
            <a:r>
              <a:rPr lang="en-US" sz="2400" dirty="0">
                <a:latin typeface="TonnyBanglaMJ" pitchFamily="2" charset="0"/>
              </a:rPr>
              <a:t>¸‡</a:t>
            </a:r>
            <a:r>
              <a:rPr lang="en-US" sz="2400" dirty="0" err="1">
                <a:latin typeface="TonnyBanglaMJ" pitchFamily="2" charset="0"/>
              </a:rPr>
              <a:t>jv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 smtClean="0">
                <a:latin typeface="TonnyBanglaMJ" pitchFamily="2" charset="0"/>
              </a:rPr>
              <a:t>we‡ePbv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 smtClean="0">
                <a:latin typeface="TonnyBanglaMJ" pitchFamily="2" charset="0"/>
              </a:rPr>
              <a:t>Ki‡Z</a:t>
            </a:r>
            <a:r>
              <a:rPr lang="en-US" sz="2400" dirty="0" smtClean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nq</a:t>
            </a:r>
            <a:r>
              <a:rPr lang="en-US" sz="2400" dirty="0" smtClean="0">
                <a:latin typeface="TonnyBanglaMJ" pitchFamily="2" charset="0"/>
              </a:rPr>
              <a:t>|</a:t>
            </a:r>
            <a:endParaRPr lang="bn-BD" sz="2400" dirty="0" smtClean="0">
              <a:latin typeface="TonnyBanglaMJ" pitchFamily="2" charset="0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latin typeface="TonnyBanglaMJ" pitchFamily="2" charset="0"/>
              </a:rPr>
              <a:t>1| </a:t>
            </a:r>
            <a:r>
              <a:rPr lang="en-US" sz="2400" dirty="0" err="1">
                <a:latin typeface="TonnyBanglaMJ" pitchFamily="2" charset="0"/>
              </a:rPr>
              <a:t>gRy`cY</a:t>
            </a:r>
            <a:r>
              <a:rPr lang="en-US" sz="2400" dirty="0">
                <a:latin typeface="TonnyBanglaMJ" pitchFamily="2" charset="0"/>
              </a:rPr>
              <a:t>¨ </a:t>
            </a:r>
            <a:r>
              <a:rPr lang="en-US" sz="2400" dirty="0" err="1">
                <a:latin typeface="TonnyBanglaMJ" pitchFamily="2" charset="0"/>
              </a:rPr>
              <a:t>wjwce×Ki‡Y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mZK©Zv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Aej</a:t>
            </a:r>
            <a:r>
              <a:rPr lang="en-US" sz="2400" dirty="0">
                <a:latin typeface="TonnyBanglaMJ" pitchFamily="2" charset="0"/>
              </a:rPr>
              <a:t>¤^b </a:t>
            </a:r>
            <a:r>
              <a:rPr lang="en-US" sz="2400" dirty="0" err="1">
                <a:latin typeface="TonnyBanglaMJ" pitchFamily="2" charset="0"/>
              </a:rPr>
              <a:t>Ki‡Z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nq</a:t>
            </a:r>
            <a:r>
              <a:rPr lang="en-US" sz="2400" dirty="0" smtClean="0">
                <a:latin typeface="TonnyBanglaMJ" pitchFamily="2" charset="0"/>
              </a:rPr>
              <a:t>|</a:t>
            </a:r>
            <a:endParaRPr lang="en-US" sz="2400" dirty="0">
              <a:latin typeface="TonnyBanglaMJ" pitchFamily="2" charset="0"/>
            </a:endParaRPr>
          </a:p>
          <a:p>
            <a:r>
              <a:rPr lang="en-US" sz="2400" dirty="0">
                <a:latin typeface="TonnyBanglaMJ" pitchFamily="2" charset="0"/>
              </a:rPr>
              <a:t>2| </a:t>
            </a:r>
            <a:r>
              <a:rPr lang="en-US" sz="2400" dirty="0" err="1">
                <a:latin typeface="TonnyBanglaMJ" pitchFamily="2" charset="0"/>
              </a:rPr>
              <a:t>cÖviw</a:t>
            </a:r>
            <a:r>
              <a:rPr lang="en-US" sz="2400" dirty="0">
                <a:latin typeface="TonnyBanglaMJ" pitchFamily="2" charset="0"/>
              </a:rPr>
              <a:t>¤¢K </a:t>
            </a:r>
            <a:r>
              <a:rPr lang="en-US" sz="2400" dirty="0" err="1">
                <a:latin typeface="TonnyBanglaMJ" pitchFamily="2" charset="0"/>
              </a:rPr>
              <a:t>nv‡Z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bM</a:t>
            </a:r>
            <a:r>
              <a:rPr lang="en-US" sz="2400" dirty="0">
                <a:latin typeface="TonnyBanglaMJ" pitchFamily="2" charset="0"/>
              </a:rPr>
              <a:t>` </a:t>
            </a:r>
            <a:r>
              <a:rPr lang="en-US" sz="2400" dirty="0" err="1">
                <a:latin typeface="TonnyBanglaMJ" pitchFamily="2" charset="0"/>
              </a:rPr>
              <a:t>Ges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cÖviw</a:t>
            </a:r>
            <a:r>
              <a:rPr lang="en-US" sz="2400" dirty="0">
                <a:latin typeface="TonnyBanglaMJ" pitchFamily="2" charset="0"/>
              </a:rPr>
              <a:t>¤¢K </a:t>
            </a:r>
            <a:r>
              <a:rPr lang="en-US" sz="2400" dirty="0" err="1">
                <a:latin typeface="TonnyBanglaMJ" pitchFamily="2" charset="0"/>
              </a:rPr>
              <a:t>e¨vsK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Rgv</a:t>
            </a:r>
            <a:r>
              <a:rPr lang="en-US" sz="2400" dirty="0">
                <a:latin typeface="TonnyBanglaMJ" pitchFamily="2" charset="0"/>
              </a:rPr>
              <a:t> †</a:t>
            </a:r>
            <a:r>
              <a:rPr lang="en-US" sz="2400" dirty="0" err="1">
                <a:latin typeface="TonnyBanglaMJ" pitchFamily="2" charset="0"/>
              </a:rPr>
              <a:t>iIqvwg‡j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Avm‡e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bv</a:t>
            </a:r>
            <a:r>
              <a:rPr lang="en-US" sz="2400" dirty="0">
                <a:latin typeface="TonnyBanglaMJ" pitchFamily="2" charset="0"/>
              </a:rPr>
              <a:t>| </a:t>
            </a:r>
            <a:endParaRPr lang="bn-BD" sz="2400" dirty="0" smtClean="0">
              <a:latin typeface="TonnyBanglaMJ" pitchFamily="2" charset="0"/>
            </a:endParaRPr>
          </a:p>
          <a:p>
            <a:r>
              <a:rPr lang="en-US" sz="2400" dirty="0" smtClean="0">
                <a:latin typeface="TonnyBanglaMJ" pitchFamily="2" charset="0"/>
              </a:rPr>
              <a:t>3</a:t>
            </a:r>
            <a:r>
              <a:rPr lang="en-US" sz="2400" dirty="0">
                <a:latin typeface="TonnyBanglaMJ" pitchFamily="2" charset="0"/>
              </a:rPr>
              <a:t>| H </a:t>
            </a:r>
            <a:r>
              <a:rPr lang="en-US" sz="2400" dirty="0" err="1">
                <a:latin typeface="TonnyBanglaMJ" pitchFamily="2" charset="0"/>
              </a:rPr>
              <a:t>mg¯Í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wnmve</a:t>
            </a:r>
            <a:r>
              <a:rPr lang="en-US" sz="2400" dirty="0">
                <a:latin typeface="TonnyBanglaMJ" pitchFamily="2" charset="0"/>
              </a:rPr>
              <a:t> †</a:t>
            </a:r>
            <a:r>
              <a:rPr lang="en-US" sz="2400" dirty="0" err="1">
                <a:latin typeface="TonnyBanglaMJ" pitchFamily="2" charset="0"/>
              </a:rPr>
              <a:t>hMy‡jv‡Z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cÖ`Ë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bv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cÖvß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D‡j−L</a:t>
            </a:r>
            <a:r>
              <a:rPr lang="en-US" sz="2400" dirty="0">
                <a:latin typeface="TonnyBanglaMJ" pitchFamily="2" charset="0"/>
              </a:rPr>
              <a:t> _</a:t>
            </a:r>
            <a:r>
              <a:rPr lang="en-US" sz="2400" dirty="0" err="1">
                <a:latin typeface="TonnyBanglaMJ" pitchFamily="2" charset="0"/>
              </a:rPr>
              <a:t>v‡K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bv</a:t>
            </a:r>
            <a:r>
              <a:rPr lang="en-US" sz="2400" dirty="0">
                <a:latin typeface="TonnyBanglaMJ" pitchFamily="2" charset="0"/>
              </a:rPr>
              <a:t>, </a:t>
            </a:r>
            <a:r>
              <a:rPr lang="en-US" sz="2400" dirty="0" smtClean="0">
                <a:latin typeface="TonnyBanglaMJ" pitchFamily="2" charset="0"/>
              </a:rPr>
              <a:t>†</a:t>
            </a:r>
            <a:r>
              <a:rPr lang="en-US" sz="2400" dirty="0" err="1" smtClean="0">
                <a:latin typeface="TonnyBanglaMJ" pitchFamily="2" charset="0"/>
              </a:rPr>
              <a:t>iIqvwg‡ji</a:t>
            </a:r>
            <a:r>
              <a:rPr lang="bn-BD" sz="2400" dirty="0">
                <a:latin typeface="TonnyBanglaMJ" pitchFamily="2" charset="0"/>
              </a:rPr>
              <a:t> </a:t>
            </a:r>
            <a:r>
              <a:rPr lang="en-US" sz="2400" dirty="0" smtClean="0">
                <a:latin typeface="TonnyBanglaMJ" pitchFamily="2" charset="0"/>
              </a:rPr>
              <a:t>†</a:t>
            </a:r>
            <a:r>
              <a:rPr lang="en-US" sz="2400" dirty="0" err="1" smtClean="0">
                <a:latin typeface="TonnyBanglaMJ" pitchFamily="2" charset="0"/>
              </a:rPr>
              <a:t>WweU</a:t>
            </a:r>
            <a:r>
              <a:rPr lang="en-US" sz="2400" dirty="0" smtClean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w`‡K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wjL‡Z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n‡e</a:t>
            </a:r>
            <a:r>
              <a:rPr lang="en-US" sz="2400" dirty="0">
                <a:latin typeface="TonnyBanglaMJ" pitchFamily="2" charset="0"/>
              </a:rPr>
              <a:t>| </a:t>
            </a:r>
            <a:endParaRPr lang="bn-BD" sz="2400" dirty="0" smtClean="0">
              <a:latin typeface="TonnyBanglaMJ" pitchFamily="2" charset="0"/>
            </a:endParaRPr>
          </a:p>
          <a:p>
            <a:r>
              <a:rPr lang="en-US" sz="2400" dirty="0" smtClean="0">
                <a:latin typeface="TonnyBanglaMJ" pitchFamily="2" charset="0"/>
              </a:rPr>
              <a:t>†</a:t>
            </a:r>
            <a:r>
              <a:rPr lang="en-US" sz="2400" dirty="0" err="1">
                <a:latin typeface="TonnyBanglaMJ" pitchFamily="2" charset="0"/>
              </a:rPr>
              <a:t>hgb</a:t>
            </a:r>
            <a:r>
              <a:rPr lang="en-US" sz="2400" dirty="0">
                <a:latin typeface="TonnyBanglaMJ" pitchFamily="2" charset="0"/>
              </a:rPr>
              <a:t> Ñ </a:t>
            </a:r>
            <a:r>
              <a:rPr lang="en-US" sz="2400" dirty="0" err="1">
                <a:latin typeface="TonnyBanglaMJ" pitchFamily="2" charset="0"/>
              </a:rPr>
              <a:t>fvov</a:t>
            </a:r>
            <a:r>
              <a:rPr lang="en-US" sz="2400" dirty="0">
                <a:latin typeface="TonnyBanglaMJ" pitchFamily="2" charset="0"/>
              </a:rPr>
              <a:t>, </a:t>
            </a:r>
            <a:r>
              <a:rPr lang="en-US" sz="2400" dirty="0" err="1">
                <a:latin typeface="TonnyBanglaMJ" pitchFamily="2" charset="0"/>
              </a:rPr>
              <a:t>evUªv</a:t>
            </a:r>
            <a:r>
              <a:rPr lang="en-US" sz="2400" dirty="0">
                <a:latin typeface="TonnyBanglaMJ" pitchFamily="2" charset="0"/>
              </a:rPr>
              <a:t>, </a:t>
            </a:r>
            <a:r>
              <a:rPr lang="en-US" sz="2400" dirty="0" err="1">
                <a:latin typeface="TonnyBanglaMJ" pitchFamily="2" charset="0"/>
              </a:rPr>
              <a:t>Kwgkb</a:t>
            </a:r>
            <a:r>
              <a:rPr lang="en-US" sz="2400" dirty="0">
                <a:latin typeface="TonnyBanglaMJ" pitchFamily="2" charset="0"/>
              </a:rPr>
              <a:t>, my` </a:t>
            </a:r>
            <a:r>
              <a:rPr lang="en-US" sz="2400" dirty="0" err="1">
                <a:latin typeface="TonnyBanglaMJ" pitchFamily="2" charset="0"/>
              </a:rPr>
              <a:t>BZ¨vw</a:t>
            </a:r>
            <a:r>
              <a:rPr lang="en-US" sz="2400" dirty="0" smtClean="0">
                <a:latin typeface="TonnyBanglaMJ" pitchFamily="2" charset="0"/>
              </a:rPr>
              <a:t>`|</a:t>
            </a:r>
            <a:endParaRPr lang="en-US" sz="2400" dirty="0">
              <a:latin typeface="TonnyBanglaMJ" pitchFamily="2" charset="0"/>
            </a:endParaRPr>
          </a:p>
          <a:p>
            <a:r>
              <a:rPr lang="en-US" sz="2400" dirty="0">
                <a:latin typeface="TonnyBanglaMJ" pitchFamily="2" charset="0"/>
              </a:rPr>
              <a:t>4| †</a:t>
            </a:r>
            <a:r>
              <a:rPr lang="en-US" sz="2400" dirty="0" err="1">
                <a:latin typeface="TonnyBanglaMJ" pitchFamily="2" charset="0"/>
              </a:rPr>
              <a:t>iIqvwg‡j</a:t>
            </a:r>
            <a:r>
              <a:rPr lang="en-US" sz="2400" dirty="0">
                <a:latin typeface="TonnyBanglaMJ" pitchFamily="2" charset="0"/>
              </a:rPr>
              <a:t> hw` </a:t>
            </a:r>
            <a:r>
              <a:rPr lang="en-US" sz="2400" dirty="0" err="1">
                <a:latin typeface="TonnyBanglaMJ" pitchFamily="2" charset="0"/>
              </a:rPr>
              <a:t>Mowgj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nq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Ges</a:t>
            </a:r>
            <a:r>
              <a:rPr lang="en-US" sz="2400" dirty="0">
                <a:latin typeface="TonnyBanglaMJ" pitchFamily="2" charset="0"/>
              </a:rPr>
              <a:t> D³ </a:t>
            </a:r>
            <a:r>
              <a:rPr lang="en-US" sz="2400" dirty="0" err="1">
                <a:latin typeface="TonnyBanglaMJ" pitchFamily="2" charset="0"/>
              </a:rPr>
              <a:t>Mowg‡ji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d‡j</a:t>
            </a:r>
            <a:r>
              <a:rPr lang="en-US" sz="2400" dirty="0">
                <a:latin typeface="TonnyBanglaMJ" pitchFamily="2" charset="0"/>
              </a:rPr>
              <a:t> hw`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credit</a:t>
            </a:r>
            <a:r>
              <a:rPr lang="en-US" sz="2400" dirty="0" smtClean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cvk</a:t>
            </a:r>
            <a:r>
              <a:rPr lang="en-US" sz="2400" dirty="0">
                <a:latin typeface="TonnyBanglaMJ" pitchFamily="2" charset="0"/>
              </a:rPr>
              <a:t> †</a:t>
            </a:r>
            <a:r>
              <a:rPr lang="en-US" sz="2400" dirty="0" err="1">
                <a:latin typeface="TonnyBanglaMJ" pitchFamily="2" charset="0"/>
              </a:rPr>
              <a:t>QvU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nq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Ges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wWU</a:t>
            </a:r>
            <a:r>
              <a:rPr lang="en-US" sz="2400" dirty="0" smtClean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cv‡k</a:t>
            </a:r>
            <a:r>
              <a:rPr lang="en-US" sz="2400" dirty="0">
                <a:latin typeface="TonnyBanglaMJ" pitchFamily="2" charset="0"/>
              </a:rPr>
              <a:t> hw` </a:t>
            </a:r>
            <a:r>
              <a:rPr lang="en-US" sz="2400" dirty="0" err="1" smtClean="0">
                <a:latin typeface="TonnyBanglaMJ" pitchFamily="2" charset="0"/>
              </a:rPr>
              <a:t>g~jab</a:t>
            </a:r>
            <a:r>
              <a:rPr lang="bn-BD" sz="2400" dirty="0">
                <a:latin typeface="TonnyBanglaMJ" pitchFamily="2" charset="0"/>
              </a:rPr>
              <a:t> </a:t>
            </a:r>
            <a:endParaRPr lang="bn-BD" sz="2400" dirty="0" smtClean="0">
              <a:latin typeface="TonnyBanglaMJ" pitchFamily="2" charset="0"/>
            </a:endParaRPr>
          </a:p>
          <a:p>
            <a:r>
              <a:rPr lang="bn-BD" sz="2400" dirty="0">
                <a:latin typeface="TonnyBanglaMJ" pitchFamily="2" charset="0"/>
              </a:rPr>
              <a:t> </a:t>
            </a:r>
            <a:r>
              <a:rPr lang="bn-BD" sz="2400" dirty="0" smtClean="0">
                <a:latin typeface="TonnyBanglaMJ" pitchFamily="2" charset="0"/>
              </a:rPr>
              <a:t>  </a:t>
            </a:r>
            <a:r>
              <a:rPr lang="en-US" sz="2400" dirty="0" smtClean="0">
                <a:latin typeface="TonnyBanglaMJ" pitchFamily="2" charset="0"/>
              </a:rPr>
              <a:t>†`</a:t>
            </a:r>
            <a:r>
              <a:rPr lang="en-US" sz="2400" dirty="0">
                <a:latin typeface="TonnyBanglaMJ" pitchFamily="2" charset="0"/>
              </a:rPr>
              <a:t>qv </a:t>
            </a:r>
            <a:r>
              <a:rPr lang="en-US" sz="2400" dirty="0" err="1">
                <a:latin typeface="TonnyBanglaMJ" pitchFamily="2" charset="0"/>
              </a:rPr>
              <a:t>bv</a:t>
            </a:r>
            <a:r>
              <a:rPr lang="en-US" sz="2400" dirty="0">
                <a:latin typeface="TonnyBanglaMJ" pitchFamily="2" charset="0"/>
              </a:rPr>
              <a:t> _</a:t>
            </a:r>
            <a:r>
              <a:rPr lang="en-US" sz="2400" dirty="0" err="1">
                <a:latin typeface="TonnyBanglaMJ" pitchFamily="2" charset="0"/>
              </a:rPr>
              <a:t>v‡K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Z‡e</a:t>
            </a:r>
            <a:r>
              <a:rPr lang="en-US" sz="2400" dirty="0">
                <a:latin typeface="TonnyBanglaMJ" pitchFamily="2" charset="0"/>
              </a:rPr>
              <a:t> D³ </a:t>
            </a:r>
            <a:r>
              <a:rPr lang="en-US" sz="2400" dirty="0" err="1">
                <a:latin typeface="TonnyBanglaMJ" pitchFamily="2" charset="0"/>
              </a:rPr>
              <a:t>Miwgj</a:t>
            </a:r>
            <a:r>
              <a:rPr lang="en-US" sz="2400" dirty="0">
                <a:latin typeface="TonnyBanglaMJ" pitchFamily="2" charset="0"/>
              </a:rPr>
              <a:t> DØ„Ë‡K </a:t>
            </a:r>
            <a:r>
              <a:rPr lang="en-US" sz="2400" dirty="0" err="1">
                <a:latin typeface="TonnyBanglaMJ" pitchFamily="2" charset="0"/>
              </a:rPr>
              <a:t>AwbwðZ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wnmve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bv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wj‡L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g~jab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wnmv‡e</a:t>
            </a:r>
            <a:r>
              <a:rPr lang="en-US" sz="2400" dirty="0">
                <a:latin typeface="TonnyBanglaMJ" pitchFamily="2" charset="0"/>
              </a:rPr>
              <a:t> †</a:t>
            </a:r>
            <a:r>
              <a:rPr lang="en-US" sz="2400" dirty="0" err="1">
                <a:latin typeface="TonnyBanglaMJ" pitchFamily="2" charset="0"/>
              </a:rPr>
              <a:t>jLv</a:t>
            </a:r>
            <a:r>
              <a:rPr lang="en-US" sz="2400" dirty="0">
                <a:latin typeface="TonnyBanglaMJ" pitchFamily="2" charset="0"/>
              </a:rPr>
              <a:t> †</a:t>
            </a:r>
            <a:r>
              <a:rPr lang="en-US" sz="2400" dirty="0" err="1">
                <a:latin typeface="TonnyBanglaMJ" pitchFamily="2" charset="0"/>
              </a:rPr>
              <a:t>h‡Z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cv‡i</a:t>
            </a:r>
            <a:r>
              <a:rPr lang="en-US" sz="2400" dirty="0" smtClean="0">
                <a:latin typeface="TonnyBanglaMJ" pitchFamily="2" charset="0"/>
              </a:rPr>
              <a:t>|</a:t>
            </a:r>
            <a:endParaRPr lang="en-US" sz="2400" dirty="0">
              <a:latin typeface="TonnyBanglaMJ" pitchFamily="2" charset="0"/>
            </a:endParaRPr>
          </a:p>
          <a:p>
            <a:r>
              <a:rPr lang="en-US" sz="2400" dirty="0">
                <a:latin typeface="TonnyBanglaMJ" pitchFamily="2" charset="0"/>
              </a:rPr>
              <a:t>5| we</a:t>
            </a:r>
            <a:r>
              <a:rPr lang="el-GR" sz="2400" dirty="0">
                <a:latin typeface="TonnyBanglaMJ" pitchFamily="2" charset="0"/>
              </a:rPr>
              <a:t>μ</a:t>
            </a:r>
            <a:r>
              <a:rPr lang="en-US" sz="2400" dirty="0">
                <a:latin typeface="TonnyBanglaMJ" pitchFamily="2" charset="0"/>
              </a:rPr>
              <a:t>q </a:t>
            </a:r>
            <a:r>
              <a:rPr lang="en-US" sz="2400" dirty="0" err="1">
                <a:latin typeface="TonnyBanglaMJ" pitchFamily="2" charset="0"/>
              </a:rPr>
              <a:t>LvwZqv‡bi</a:t>
            </a:r>
            <a:r>
              <a:rPr lang="en-US" sz="2400" dirty="0">
                <a:latin typeface="TonnyBanglaMJ" pitchFamily="2" charset="0"/>
              </a:rPr>
              <a:t> DØ„Ë‡K †`</a:t>
            </a:r>
            <a:r>
              <a:rPr lang="en-US" sz="2400" dirty="0" err="1">
                <a:latin typeface="TonnyBanglaMJ" pitchFamily="2" charset="0"/>
              </a:rPr>
              <a:t>bv`vi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wnmve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a‡i</a:t>
            </a:r>
            <a:r>
              <a:rPr lang="en-US" sz="2400" dirty="0">
                <a:latin typeface="TonnyBanglaMJ" pitchFamily="2" charset="0"/>
              </a:rPr>
              <a:t> †</a:t>
            </a:r>
            <a:r>
              <a:rPr lang="en-US" sz="2400" dirty="0" err="1">
                <a:latin typeface="TonnyBanglaMJ" pitchFamily="2" charset="0"/>
              </a:rPr>
              <a:t>WweU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Ki‡Z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n‡e</a:t>
            </a:r>
            <a:r>
              <a:rPr lang="en-US" sz="2400" dirty="0">
                <a:latin typeface="TonnyBanglaMJ" pitchFamily="2" charset="0"/>
              </a:rPr>
              <a:t>|</a:t>
            </a:r>
          </a:p>
          <a:p>
            <a:r>
              <a:rPr lang="el-GR" sz="2400" dirty="0">
                <a:latin typeface="TonnyBanglaMJ" pitchFamily="2" charset="0"/>
              </a:rPr>
              <a:t>6| μ</a:t>
            </a:r>
            <a:r>
              <a:rPr lang="en-US" sz="2400" dirty="0">
                <a:latin typeface="TonnyBanglaMJ" pitchFamily="2" charset="0"/>
              </a:rPr>
              <a:t>q </a:t>
            </a:r>
            <a:r>
              <a:rPr lang="en-US" sz="2400" dirty="0" err="1">
                <a:latin typeface="TonnyBanglaMJ" pitchFamily="2" charset="0"/>
              </a:rPr>
              <a:t>LwZqv‡bi</a:t>
            </a:r>
            <a:r>
              <a:rPr lang="en-US" sz="2400" dirty="0">
                <a:latin typeface="TonnyBanglaMJ" pitchFamily="2" charset="0"/>
              </a:rPr>
              <a:t> DØ„Ë‡K </a:t>
            </a:r>
            <a:r>
              <a:rPr lang="en-US" sz="2400" dirty="0" err="1">
                <a:latin typeface="TonnyBanglaMJ" pitchFamily="2" charset="0"/>
              </a:rPr>
              <a:t>cvIbv`vi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wnmve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a‡i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 smtClean="0">
                <a:latin typeface="TonnyBanglaMJ" pitchFamily="2" charset="0"/>
              </a:rPr>
              <a:t>Ki‡Z</a:t>
            </a:r>
            <a:r>
              <a:rPr lang="en-US" sz="2400" dirty="0" smtClean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n‡e</a:t>
            </a:r>
            <a:r>
              <a:rPr lang="en-US" sz="2400" dirty="0">
                <a:latin typeface="TonnyBanglaMJ" pitchFamily="2" charset="0"/>
              </a:rPr>
              <a:t>|</a:t>
            </a:r>
          </a:p>
          <a:p>
            <a:r>
              <a:rPr lang="en-US" sz="2400" dirty="0">
                <a:latin typeface="TonnyBanglaMJ" pitchFamily="2" charset="0"/>
              </a:rPr>
              <a:t>7| </a:t>
            </a:r>
            <a:r>
              <a:rPr lang="en-US" sz="2400" dirty="0" err="1">
                <a:latin typeface="TonnyBanglaMJ" pitchFamily="2" charset="0"/>
              </a:rPr>
              <a:t>mvaviYZ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wk¶vbwek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fvZv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cÖwZôvb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cÖ`vb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K‡i</a:t>
            </a:r>
            <a:r>
              <a:rPr lang="en-US" sz="2400" dirty="0">
                <a:latin typeface="TonnyBanglaMJ" pitchFamily="2" charset="0"/>
              </a:rPr>
              <a:t> _</a:t>
            </a:r>
            <a:r>
              <a:rPr lang="en-US" sz="2400" dirty="0" err="1">
                <a:latin typeface="TonnyBanglaMJ" pitchFamily="2" charset="0"/>
              </a:rPr>
              <a:t>v‡K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e‡j</a:t>
            </a:r>
            <a:r>
              <a:rPr lang="en-US" sz="2400" dirty="0">
                <a:latin typeface="TonnyBanglaMJ" pitchFamily="2" charset="0"/>
              </a:rPr>
              <a:t> G‡K †</a:t>
            </a:r>
            <a:r>
              <a:rPr lang="en-US" sz="2400" dirty="0" err="1">
                <a:latin typeface="TonnyBanglaMJ" pitchFamily="2" charset="0"/>
              </a:rPr>
              <a:t>WweU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Ki‡Z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n‡e</a:t>
            </a:r>
            <a:r>
              <a:rPr lang="en-US" sz="2400" dirty="0" smtClean="0">
                <a:latin typeface="TonnyBanglaMJ" pitchFamily="2" charset="0"/>
              </a:rPr>
              <a:t>|</a:t>
            </a:r>
            <a:endParaRPr lang="bn-BD" sz="2400" dirty="0" smtClean="0">
              <a:latin typeface="TonnyBanglaMJ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wk¶vbwek</a:t>
            </a:r>
            <a:r>
              <a:rPr lang="en-US" sz="2400" dirty="0">
                <a:latin typeface="TonnyBanglaMJ" pitchFamily="2" charset="0"/>
              </a:rPr>
              <a:t> †</a:t>
            </a:r>
            <a:r>
              <a:rPr lang="en-US" sz="2400" dirty="0" err="1" smtClean="0">
                <a:latin typeface="TonnyBanglaMJ" pitchFamily="2" charset="0"/>
              </a:rPr>
              <a:t>mjvgx</a:t>
            </a:r>
            <a:r>
              <a:rPr lang="bn-BD" sz="2400" dirty="0">
                <a:latin typeface="TonnyBanglaMJ" pitchFamily="2" charset="0"/>
              </a:rPr>
              <a:t> </a:t>
            </a:r>
            <a:r>
              <a:rPr lang="en-US" sz="2400" dirty="0" err="1" smtClean="0">
                <a:latin typeface="TonnyBanglaMJ" pitchFamily="2" charset="0"/>
              </a:rPr>
              <a:t>cÖwZôvb</a:t>
            </a:r>
            <a:r>
              <a:rPr lang="en-US" sz="2400" dirty="0" smtClean="0">
                <a:latin typeface="TonnyBanglaMJ" pitchFamily="2" charset="0"/>
              </a:rPr>
              <a:t> </a:t>
            </a:r>
            <a:r>
              <a:rPr lang="en-US" sz="2400" dirty="0">
                <a:latin typeface="TonnyBanglaMJ" pitchFamily="2" charset="0"/>
              </a:rPr>
              <a:t>†</a:t>
            </a:r>
            <a:r>
              <a:rPr lang="en-US" sz="2400" dirty="0" err="1">
                <a:latin typeface="TonnyBanglaMJ" pitchFamily="2" charset="0"/>
              </a:rPr>
              <a:t>c‡q</a:t>
            </a:r>
            <a:r>
              <a:rPr lang="en-US" sz="2400" dirty="0">
                <a:latin typeface="TonnyBanglaMJ" pitchFamily="2" charset="0"/>
              </a:rPr>
              <a:t> _</a:t>
            </a:r>
            <a:r>
              <a:rPr lang="en-US" sz="2400" dirty="0" err="1">
                <a:latin typeface="TonnyBanglaMJ" pitchFamily="2" charset="0"/>
              </a:rPr>
              <a:t>v‡K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e‡j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GwU‡K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Avq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a‡i</a:t>
            </a:r>
            <a:r>
              <a:rPr lang="en-US" sz="2400" dirty="0">
                <a:latin typeface="TonnyBanglaMJ" pitchFamily="2" charset="0"/>
              </a:rPr>
              <a:t> †</a:t>
            </a:r>
            <a:r>
              <a:rPr lang="el-GR" sz="2400" dirty="0">
                <a:latin typeface="TonnyBanglaMJ" pitchFamily="2" charset="0"/>
              </a:rPr>
              <a:t>μ</a:t>
            </a:r>
            <a:r>
              <a:rPr lang="en-US" sz="2400" dirty="0" err="1">
                <a:latin typeface="TonnyBanglaMJ" pitchFamily="2" charset="0"/>
              </a:rPr>
              <a:t>wWU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Ki‡Z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nq</a:t>
            </a:r>
            <a:r>
              <a:rPr lang="en-US" sz="2400" dirty="0">
                <a:latin typeface="TonnyBanglaMJ" pitchFamily="2" charset="0"/>
              </a:rPr>
              <a:t>|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 smtClean="0">
                <a:latin typeface="TonnyBanglaMJ" pitchFamily="2" charset="0"/>
              </a:rPr>
              <a:t>| </a:t>
            </a:r>
            <a:r>
              <a:rPr lang="en-US" sz="2400" dirty="0">
                <a:latin typeface="TonnyBanglaMJ" pitchFamily="2" charset="0"/>
              </a:rPr>
              <a:t>m¤¢</a:t>
            </a:r>
            <a:r>
              <a:rPr lang="en-US" sz="2400" dirty="0" err="1">
                <a:latin typeface="TonnyBanglaMJ" pitchFamily="2" charset="0"/>
              </a:rPr>
              <a:t>ve</a:t>
            </a:r>
            <a:r>
              <a:rPr lang="en-US" sz="2400" dirty="0">
                <a:latin typeface="TonnyBanglaMJ" pitchFamily="2" charset="0"/>
              </a:rPr>
              <a:t>¨ `</a:t>
            </a:r>
            <a:r>
              <a:rPr lang="en-US" sz="2400" dirty="0" err="1">
                <a:latin typeface="TonnyBanglaMJ" pitchFamily="2" charset="0"/>
              </a:rPr>
              <a:t>vq</a:t>
            </a:r>
            <a:r>
              <a:rPr lang="en-US" sz="2400" dirty="0">
                <a:latin typeface="TonnyBanglaMJ" pitchFamily="2" charset="0"/>
              </a:rPr>
              <a:t> I m¤¢</a:t>
            </a:r>
            <a:r>
              <a:rPr lang="en-US" sz="2400" dirty="0" err="1">
                <a:latin typeface="TonnyBanglaMJ" pitchFamily="2" charset="0"/>
              </a:rPr>
              <a:t>ve</a:t>
            </a:r>
            <a:r>
              <a:rPr lang="en-US" sz="2400" dirty="0">
                <a:latin typeface="TonnyBanglaMJ" pitchFamily="2" charset="0"/>
              </a:rPr>
              <a:t>¨ </a:t>
            </a:r>
            <a:r>
              <a:rPr lang="en-US" sz="2400" dirty="0" err="1">
                <a:latin typeface="TonnyBanglaMJ" pitchFamily="2" charset="0"/>
              </a:rPr>
              <a:t>m¤ú</a:t>
            </a:r>
            <a:r>
              <a:rPr lang="en-US" sz="2400" dirty="0">
                <a:latin typeface="TonnyBanglaMJ" pitchFamily="2" charset="0"/>
              </a:rPr>
              <a:t>` †</a:t>
            </a:r>
            <a:r>
              <a:rPr lang="en-US" sz="2400" dirty="0" err="1">
                <a:latin typeface="TonnyBanglaMJ" pitchFamily="2" charset="0"/>
              </a:rPr>
              <a:t>iIqvwg‡ji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wfZ‡i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Avm‡e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bv</a:t>
            </a:r>
            <a:r>
              <a:rPr lang="en-US" sz="2400" dirty="0">
                <a:latin typeface="TonnyBanglaMJ" pitchFamily="2" charset="0"/>
              </a:rPr>
              <a:t>| </a:t>
            </a:r>
            <a:r>
              <a:rPr lang="en-US" sz="2400" dirty="0" err="1" smtClean="0">
                <a:latin typeface="TonnyBanglaMJ" pitchFamily="2" charset="0"/>
              </a:rPr>
              <a:t>Miwg‡ji</a:t>
            </a:r>
            <a:r>
              <a:rPr lang="en-US" sz="2400" dirty="0" smtClean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cwigvY‡K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AwbwðZ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wnmve</a:t>
            </a:r>
            <a:r>
              <a:rPr lang="en-US" sz="2400" dirty="0">
                <a:latin typeface="TonnyBanglaMJ" pitchFamily="2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Suspense Account</a:t>
            </a:r>
            <a:r>
              <a:rPr lang="en-US" sz="2400" dirty="0">
                <a:latin typeface="TonnyBanglaMJ" pitchFamily="2" charset="0"/>
              </a:rPr>
              <a:t>) </a:t>
            </a:r>
            <a:endParaRPr lang="bn-BD" sz="2400" dirty="0" smtClean="0">
              <a:latin typeface="TonnyBanglaMJ" pitchFamily="2" charset="0"/>
            </a:endParaRPr>
          </a:p>
          <a:p>
            <a:r>
              <a:rPr lang="en-US" sz="2400" dirty="0" err="1" smtClean="0">
                <a:latin typeface="TonnyBanglaMJ" pitchFamily="2" charset="0"/>
              </a:rPr>
              <a:t>a‡i</a:t>
            </a:r>
            <a:r>
              <a:rPr lang="en-US" sz="2400" dirty="0" smtClean="0">
                <a:latin typeface="TonnyBanglaMJ" pitchFamily="2" charset="0"/>
              </a:rPr>
              <a:t> </a:t>
            </a:r>
            <a:r>
              <a:rPr lang="en-US" sz="2400" dirty="0">
                <a:latin typeface="TonnyBanglaMJ" pitchFamily="2" charset="0"/>
              </a:rPr>
              <a:t>†</a:t>
            </a:r>
            <a:r>
              <a:rPr lang="en-US" sz="2400" dirty="0" err="1">
                <a:latin typeface="TonnyBanglaMJ" pitchFamily="2" charset="0"/>
              </a:rPr>
              <a:t>iIqvwg‡ji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Dfq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cvk</a:t>
            </a:r>
            <a:r>
              <a:rPr lang="en-US" sz="2400" dirty="0">
                <a:latin typeface="TonnyBanglaMJ" pitchFamily="2" charset="0"/>
              </a:rPr>
              <a:t>¦© </a:t>
            </a:r>
            <a:r>
              <a:rPr lang="en-US" sz="2400" dirty="0" err="1">
                <a:latin typeface="TonnyBanglaMJ" pitchFamily="2" charset="0"/>
              </a:rPr>
              <a:t>mgvb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Kiv</a:t>
            </a:r>
            <a:r>
              <a:rPr lang="en-US" sz="2400" dirty="0">
                <a:latin typeface="TonnyBanglaMJ" pitchFamily="2" charset="0"/>
              </a:rPr>
              <a:t> </a:t>
            </a:r>
            <a:r>
              <a:rPr lang="en-US" sz="2400" dirty="0" err="1">
                <a:latin typeface="TonnyBanglaMJ" pitchFamily="2" charset="0"/>
              </a:rPr>
              <a:t>nq</a:t>
            </a:r>
            <a:r>
              <a:rPr lang="en-US" sz="2400" dirty="0">
                <a:latin typeface="TonnyBanglaMJ" pitchFamily="2" charset="0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292" y="108339"/>
            <a:ext cx="5556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onnyBanglaMJ" pitchFamily="2" charset="0"/>
              </a:rPr>
              <a:t>†</a:t>
            </a:r>
            <a:r>
              <a:rPr lang="en-US" sz="3200" b="1" dirty="0" err="1">
                <a:latin typeface="TonnyBanglaMJ" pitchFamily="2" charset="0"/>
              </a:rPr>
              <a:t>iIqvwgj</a:t>
            </a:r>
            <a:r>
              <a:rPr lang="en-US" sz="3200" b="1" dirty="0">
                <a:latin typeface="TonnyBanglaMJ" pitchFamily="2" charset="0"/>
              </a:rPr>
              <a:t> </a:t>
            </a:r>
            <a:r>
              <a:rPr lang="en-US" sz="3200" b="1" dirty="0" err="1">
                <a:latin typeface="TonnyBanglaMJ" pitchFamily="2" charset="0"/>
              </a:rPr>
              <a:t>cÖ</a:t>
            </a:r>
            <a:r>
              <a:rPr lang="en-US" sz="3200" b="1" dirty="0">
                <a:latin typeface="TonnyBanglaMJ" pitchFamily="2" charset="0"/>
              </a:rPr>
              <a:t>¯‘</a:t>
            </a:r>
            <a:r>
              <a:rPr lang="en-US" sz="3200" b="1" dirty="0" err="1">
                <a:latin typeface="TonnyBanglaMJ" pitchFamily="2" charset="0"/>
              </a:rPr>
              <a:t>ZKi‡Y</a:t>
            </a:r>
            <a:r>
              <a:rPr lang="en-US" sz="3200" b="1" dirty="0">
                <a:latin typeface="TonnyBanglaMJ" pitchFamily="2" charset="0"/>
              </a:rPr>
              <a:t> </a:t>
            </a:r>
            <a:r>
              <a:rPr lang="en-US" sz="3200" b="1" dirty="0" err="1">
                <a:latin typeface="TonnyBanglaMJ" pitchFamily="2" charset="0"/>
              </a:rPr>
              <a:t>we‡eP</a:t>
            </a:r>
            <a:r>
              <a:rPr lang="en-US" sz="3200" b="1" dirty="0">
                <a:latin typeface="TonnyBanglaMJ" pitchFamily="2" charset="0"/>
              </a:rPr>
              <a:t>¨ </a:t>
            </a:r>
            <a:r>
              <a:rPr lang="en-US" sz="3200" b="1" dirty="0" err="1">
                <a:latin typeface="TonnyBanglaMJ" pitchFamily="2" charset="0"/>
              </a:rPr>
              <a:t>welqmg~n</a:t>
            </a:r>
            <a:r>
              <a:rPr lang="en-US" b="1" dirty="0" smtClean="0">
                <a:latin typeface="RinkiyMJ" pitchFamily="2" charset="0"/>
              </a:rPr>
              <a:t>:</a:t>
            </a:r>
            <a:endParaRPr lang="en-US" b="1" dirty="0">
              <a:latin typeface="Rinki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4186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2114" y="2490652"/>
            <a:ext cx="9927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 কী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ব্যয়সমূহ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 কোন পাশে বসবে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য়সমূহ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 কোন পাশে বসবে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 মাধ্যমে কী ভাবে হিসাবের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গানিতিক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শুদ্ধতা যাছাই করা যায়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911217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70412" y="494450"/>
            <a:ext cx="4431894" cy="757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70412" y="1896292"/>
            <a:ext cx="11051176" cy="2159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উপমা  ট্রেডার্সের  ২০১৪ সালের ৩১ শে ডিসেম্বর তারিখের ঊদ্বৃত্তগুলো নিন্মরুপঃ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প্রারম্ভিক মজুদ পণ্য ২০,০০০টাকা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সমাপনি মজুদ পণ্য ২৫,‌০০০টাকা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ক্রয় ৮০,‌০০০ 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বিক্রয় ১,২০,০০০টাকা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বিক্রয় ফেরত ৩,০০০টাকা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ক্রয় ফেরত ৪,০০০ 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আসবাবপত্র ২৪,০০০টাকা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মজুরি ৩,০০০টাকা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ক্রয় পরিবহন ১,০০০টাকা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বেতন ১২,০০০ 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ভাড়া ৫০০০টাকা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৫% ঋণ ২৮,০০০ 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খাজনা ও  কর ৬,০০০টাকা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কমিশন প্রাপ্তি ২০,০০০টাকা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পেনশন তহবিল  ৩,০০০টাকা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প্রারম্ভিক নগদ তহবিল ৫,০০০টাকা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সমাপনি নগদ তহবিল ৩,০০০ 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প্রারম্ভিক ব্যাংক তহবিল ১৫,০০০টাকা </a:t>
            </a:r>
          </a:p>
          <a:p>
            <a:pPr algn="just">
              <a:buNone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উক্ত খতিয়ান উদ্বৃত্ত গুলো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দিয়ে উপমা ট্রেডার্সের একটি রেওয়ামিল তৈরি করে আনবে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1691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Thank’s</a:t>
            </a:r>
            <a:r>
              <a:rPr lang="en-US" dirty="0" smtClean="0"/>
              <a:t> to All</a:t>
            </a:r>
            <a:endParaRPr lang="en-US" dirty="0"/>
          </a:p>
        </p:txBody>
      </p:sp>
      <p:pic>
        <p:nvPicPr>
          <p:cNvPr id="4" name="Content Placeholder 3" descr="flower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6">
                <a:lumMod val="0"/>
                <a:lumOff val="100000"/>
              </a:schemeClr>
            </a:gs>
            <a:gs pos="55000">
              <a:schemeClr val="accent6">
                <a:lumMod val="0"/>
                <a:lumOff val="100000"/>
              </a:schemeClr>
            </a:gs>
            <a:gs pos="61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831" y="553792"/>
            <a:ext cx="3630769" cy="9916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290034" y="2502407"/>
            <a:ext cx="4038600" cy="36877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আতিকুল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(হি:বি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:)</a:t>
            </a:r>
            <a:endPara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সূচী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পাড়া ডিগ্রি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2514600"/>
            <a:ext cx="3886200" cy="36877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19800" y="2514601"/>
            <a:ext cx="76200" cy="38862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8400" y="2514601"/>
            <a:ext cx="76200" cy="388620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51420" y="2209800"/>
            <a:ext cx="76200" cy="441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46983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9657" y="264459"/>
            <a:ext cx="8610600" cy="6324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Block Arc 5"/>
          <p:cNvSpPr/>
          <p:nvPr/>
        </p:nvSpPr>
        <p:spPr>
          <a:xfrm>
            <a:off x="3389645" y="777211"/>
            <a:ext cx="5413338" cy="5413338"/>
          </a:xfrm>
          <a:prstGeom prst="blockArc">
            <a:avLst>
              <a:gd name="adj1" fmla="val 11400000"/>
              <a:gd name="adj2" fmla="val 13800000"/>
              <a:gd name="adj3" fmla="val 30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7" name="Block Arc 6"/>
          <p:cNvSpPr/>
          <p:nvPr/>
        </p:nvSpPr>
        <p:spPr>
          <a:xfrm>
            <a:off x="3389645" y="777211"/>
            <a:ext cx="5413338" cy="5413338"/>
          </a:xfrm>
          <a:prstGeom prst="blockArc">
            <a:avLst>
              <a:gd name="adj1" fmla="val 9000000"/>
              <a:gd name="adj2" fmla="val 11400000"/>
              <a:gd name="adj3" fmla="val 30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8" name="Block Arc 7"/>
          <p:cNvSpPr/>
          <p:nvPr/>
        </p:nvSpPr>
        <p:spPr>
          <a:xfrm>
            <a:off x="3352132" y="714253"/>
            <a:ext cx="5413338" cy="5413338"/>
          </a:xfrm>
          <a:prstGeom prst="blockArc">
            <a:avLst>
              <a:gd name="adj1" fmla="val 6492829"/>
              <a:gd name="adj2" fmla="val 8905468"/>
              <a:gd name="adj3" fmla="val 30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9" name="Block Arc 8"/>
          <p:cNvSpPr/>
          <p:nvPr/>
        </p:nvSpPr>
        <p:spPr>
          <a:xfrm>
            <a:off x="3383329" y="724732"/>
            <a:ext cx="5413338" cy="5413338"/>
          </a:xfrm>
          <a:prstGeom prst="blockArc">
            <a:avLst>
              <a:gd name="adj1" fmla="val 4010556"/>
              <a:gd name="adj2" fmla="val 6535277"/>
              <a:gd name="adj3" fmla="val 30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0" name="Block Arc 9"/>
          <p:cNvSpPr/>
          <p:nvPr/>
        </p:nvSpPr>
        <p:spPr>
          <a:xfrm>
            <a:off x="3433592" y="703838"/>
            <a:ext cx="5413338" cy="5413338"/>
          </a:xfrm>
          <a:prstGeom prst="blockArc">
            <a:avLst>
              <a:gd name="adj1" fmla="val 1910322"/>
              <a:gd name="adj2" fmla="val 4080767"/>
              <a:gd name="adj3" fmla="val 30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1" name="Block Arc 10"/>
          <p:cNvSpPr/>
          <p:nvPr/>
        </p:nvSpPr>
        <p:spPr>
          <a:xfrm>
            <a:off x="3389645" y="777211"/>
            <a:ext cx="5413338" cy="5413338"/>
          </a:xfrm>
          <a:prstGeom prst="blockArc">
            <a:avLst>
              <a:gd name="adj1" fmla="val 21000000"/>
              <a:gd name="adj2" fmla="val 1800000"/>
              <a:gd name="adj3" fmla="val 30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Block Arc 12"/>
          <p:cNvSpPr/>
          <p:nvPr/>
        </p:nvSpPr>
        <p:spPr>
          <a:xfrm>
            <a:off x="3389645" y="777211"/>
            <a:ext cx="5413338" cy="5413338"/>
          </a:xfrm>
          <a:prstGeom prst="blockArc">
            <a:avLst>
              <a:gd name="adj1" fmla="val 16200000"/>
              <a:gd name="adj2" fmla="val 18600000"/>
              <a:gd name="adj3" fmla="val 30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3" name="Group 2"/>
          <p:cNvGrpSpPr/>
          <p:nvPr/>
        </p:nvGrpSpPr>
        <p:grpSpPr>
          <a:xfrm>
            <a:off x="2772418" y="369584"/>
            <a:ext cx="7156890" cy="6041974"/>
            <a:chOff x="2772418" y="369584"/>
            <a:chExt cx="7156890" cy="6041974"/>
          </a:xfrm>
        </p:grpSpPr>
        <p:grpSp>
          <p:nvGrpSpPr>
            <p:cNvPr id="2" name="Group 1"/>
            <p:cNvGrpSpPr/>
            <p:nvPr/>
          </p:nvGrpSpPr>
          <p:grpSpPr>
            <a:xfrm>
              <a:off x="2772418" y="369584"/>
              <a:ext cx="7156890" cy="6041974"/>
              <a:chOff x="2772418" y="369584"/>
              <a:chExt cx="7156890" cy="6041974"/>
            </a:xfrm>
          </p:grpSpPr>
          <p:sp>
            <p:nvSpPr>
              <p:cNvPr id="5" name="Block Arc 4"/>
              <p:cNvSpPr/>
              <p:nvPr/>
            </p:nvSpPr>
            <p:spPr>
              <a:xfrm>
                <a:off x="3389645" y="777211"/>
                <a:ext cx="5413338" cy="5413338"/>
              </a:xfrm>
              <a:prstGeom prst="blockArc">
                <a:avLst>
                  <a:gd name="adj1" fmla="val 13800000"/>
                  <a:gd name="adj2" fmla="val 16200000"/>
                  <a:gd name="adj3" fmla="val 306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Block Arc 11"/>
              <p:cNvSpPr/>
              <p:nvPr/>
            </p:nvSpPr>
            <p:spPr>
              <a:xfrm>
                <a:off x="3389645" y="777211"/>
                <a:ext cx="5413338" cy="5413338"/>
              </a:xfrm>
              <a:prstGeom prst="blockArc">
                <a:avLst>
                  <a:gd name="adj1" fmla="val 18600000"/>
                  <a:gd name="adj2" fmla="val 21000000"/>
                  <a:gd name="adj3" fmla="val 306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5" name="Freeform 14"/>
              <p:cNvSpPr/>
              <p:nvPr/>
            </p:nvSpPr>
            <p:spPr>
              <a:xfrm>
                <a:off x="5350409" y="369584"/>
                <a:ext cx="1889487" cy="1093456"/>
              </a:xfrm>
              <a:custGeom>
                <a:avLst/>
                <a:gdLst>
                  <a:gd name="connsiteX0" fmla="*/ 0 w 1491811"/>
                  <a:gd name="connsiteY0" fmla="*/ 449054 h 898108"/>
                  <a:gd name="connsiteX1" fmla="*/ 745906 w 1491811"/>
                  <a:gd name="connsiteY1" fmla="*/ 0 h 898108"/>
                  <a:gd name="connsiteX2" fmla="*/ 1491812 w 1491811"/>
                  <a:gd name="connsiteY2" fmla="*/ 449054 h 898108"/>
                  <a:gd name="connsiteX3" fmla="*/ 745906 w 1491811"/>
                  <a:gd name="connsiteY3" fmla="*/ 898108 h 898108"/>
                  <a:gd name="connsiteX4" fmla="*/ 0 w 1491811"/>
                  <a:gd name="connsiteY4" fmla="*/ 449054 h 89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811" h="898108">
                    <a:moveTo>
                      <a:pt x="0" y="449054"/>
                    </a:moveTo>
                    <a:cubicBezTo>
                      <a:pt x="0" y="201048"/>
                      <a:pt x="333953" y="0"/>
                      <a:pt x="745906" y="0"/>
                    </a:cubicBezTo>
                    <a:cubicBezTo>
                      <a:pt x="1157859" y="0"/>
                      <a:pt x="1491812" y="201048"/>
                      <a:pt x="1491812" y="449054"/>
                    </a:cubicBezTo>
                    <a:cubicBezTo>
                      <a:pt x="1491812" y="697060"/>
                      <a:pt x="1157859" y="898108"/>
                      <a:pt x="745906" y="898108"/>
                    </a:cubicBezTo>
                    <a:cubicBezTo>
                      <a:pt x="333953" y="898108"/>
                      <a:pt x="0" y="697060"/>
                      <a:pt x="0" y="4490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243871" tIns="156925" rIns="243871" bIns="15692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latin typeface="NikoshBAN" pitchFamily="2" charset="0"/>
                    <a:cs typeface="NikoshBAN" pitchFamily="2" charset="0"/>
                  </a:rPr>
                  <a:t>1.লেনদেন </a:t>
                </a:r>
                <a:r>
                  <a:rPr lang="en-US" sz="2000" kern="1200" dirty="0" err="1" smtClean="0">
                    <a:latin typeface="NikoshBAN" pitchFamily="2" charset="0"/>
                    <a:cs typeface="NikoshBAN" pitchFamily="2" charset="0"/>
                  </a:rPr>
                  <a:t>শনাক্তকরন</a:t>
                </a:r>
                <a:endParaRPr lang="en-US" sz="2000" kern="1200" dirty="0" smtClean="0">
                  <a:latin typeface="NikoshBAN" pitchFamily="2" charset="0"/>
                  <a:cs typeface="NikoshBAN" pitchFamily="2" charset="0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964228" y="2565006"/>
                <a:ext cx="1965080" cy="1189413"/>
              </a:xfrm>
              <a:custGeom>
                <a:avLst/>
                <a:gdLst>
                  <a:gd name="connsiteX0" fmla="*/ 0 w 1449130"/>
                  <a:gd name="connsiteY0" fmla="*/ 445303 h 890605"/>
                  <a:gd name="connsiteX1" fmla="*/ 724565 w 1449130"/>
                  <a:gd name="connsiteY1" fmla="*/ 0 h 890605"/>
                  <a:gd name="connsiteX2" fmla="*/ 1449130 w 1449130"/>
                  <a:gd name="connsiteY2" fmla="*/ 445303 h 890605"/>
                  <a:gd name="connsiteX3" fmla="*/ 724565 w 1449130"/>
                  <a:gd name="connsiteY3" fmla="*/ 890606 h 890605"/>
                  <a:gd name="connsiteX4" fmla="*/ 0 w 1449130"/>
                  <a:gd name="connsiteY4" fmla="*/ 445303 h 89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9130" h="890605">
                    <a:moveTo>
                      <a:pt x="0" y="445303"/>
                    </a:moveTo>
                    <a:cubicBezTo>
                      <a:pt x="0" y="199369"/>
                      <a:pt x="324399" y="0"/>
                      <a:pt x="724565" y="0"/>
                    </a:cubicBezTo>
                    <a:cubicBezTo>
                      <a:pt x="1124731" y="0"/>
                      <a:pt x="1449130" y="199369"/>
                      <a:pt x="1449130" y="445303"/>
                    </a:cubicBezTo>
                    <a:cubicBezTo>
                      <a:pt x="1449130" y="691237"/>
                      <a:pt x="1124731" y="890606"/>
                      <a:pt x="724565" y="890606"/>
                    </a:cubicBezTo>
                    <a:cubicBezTo>
                      <a:pt x="324399" y="890606"/>
                      <a:pt x="0" y="691237"/>
                      <a:pt x="0" y="445303"/>
                    </a:cubicBezTo>
                    <a:close/>
                  </a:path>
                </a:pathLst>
              </a:custGeom>
              <a:ln w="57150">
                <a:solidFill>
                  <a:srgbClr val="C00000"/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242700" tIns="160906" rIns="242700" bIns="160906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latin typeface="NikoshBAN" pitchFamily="2" charset="0"/>
                    <a:cs typeface="NikoshBAN" pitchFamily="2" charset="0"/>
                  </a:rPr>
                  <a:t>৩.জাবেদা </a:t>
                </a:r>
                <a:r>
                  <a:rPr lang="en-US" sz="2400" kern="1200" dirty="0" err="1" smtClean="0">
                    <a:latin typeface="NikoshBAN" pitchFamily="2" charset="0"/>
                    <a:cs typeface="NikoshBAN" pitchFamily="2" charset="0"/>
                  </a:rPr>
                  <a:t>ভুক্তকরন</a:t>
                </a:r>
                <a:endParaRPr lang="en-US" sz="24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609918" y="4345129"/>
                <a:ext cx="2179541" cy="1227332"/>
              </a:xfrm>
              <a:custGeom>
                <a:avLst/>
                <a:gdLst>
                  <a:gd name="connsiteX0" fmla="*/ 0 w 1589129"/>
                  <a:gd name="connsiteY0" fmla="*/ 471373 h 942746"/>
                  <a:gd name="connsiteX1" fmla="*/ 794565 w 1589129"/>
                  <a:gd name="connsiteY1" fmla="*/ 0 h 942746"/>
                  <a:gd name="connsiteX2" fmla="*/ 1589130 w 1589129"/>
                  <a:gd name="connsiteY2" fmla="*/ 471373 h 942746"/>
                  <a:gd name="connsiteX3" fmla="*/ 794565 w 1589129"/>
                  <a:gd name="connsiteY3" fmla="*/ 942746 h 942746"/>
                  <a:gd name="connsiteX4" fmla="*/ 0 w 1589129"/>
                  <a:gd name="connsiteY4" fmla="*/ 471373 h 94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9129" h="942746">
                    <a:moveTo>
                      <a:pt x="0" y="471373"/>
                    </a:moveTo>
                    <a:cubicBezTo>
                      <a:pt x="0" y="211041"/>
                      <a:pt x="355739" y="0"/>
                      <a:pt x="794565" y="0"/>
                    </a:cubicBezTo>
                    <a:cubicBezTo>
                      <a:pt x="1233391" y="0"/>
                      <a:pt x="1589130" y="211041"/>
                      <a:pt x="1589130" y="471373"/>
                    </a:cubicBezTo>
                    <a:cubicBezTo>
                      <a:pt x="1589130" y="731705"/>
                      <a:pt x="1233391" y="942746"/>
                      <a:pt x="794565" y="942746"/>
                    </a:cubicBezTo>
                    <a:cubicBezTo>
                      <a:pt x="355739" y="942746"/>
                      <a:pt x="0" y="731705"/>
                      <a:pt x="0" y="471373"/>
                    </a:cubicBezTo>
                    <a:close/>
                  </a:path>
                </a:pathLst>
              </a:custGeom>
              <a:ln w="57150">
                <a:solidFill>
                  <a:srgbClr val="C00000"/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263203" tIns="168542" rIns="263203" bIns="168542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latin typeface="NikoshBAN" pitchFamily="2" charset="0"/>
                    <a:cs typeface="NikoshBAN" pitchFamily="2" charset="0"/>
                  </a:rPr>
                  <a:t>৪.খতিয়ানে </a:t>
                </a:r>
                <a:r>
                  <a:rPr lang="en-US" sz="2400" kern="1200" dirty="0" err="1" smtClean="0">
                    <a:latin typeface="NikoshBAN" pitchFamily="2" charset="0"/>
                    <a:cs typeface="NikoshBAN" pitchFamily="2" charset="0"/>
                  </a:rPr>
                  <a:t>স্থানান্তর</a:t>
                </a:r>
                <a:endParaRPr lang="en-US" sz="24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302580" y="5446736"/>
                <a:ext cx="1851715" cy="964822"/>
              </a:xfrm>
              <a:custGeom>
                <a:avLst/>
                <a:gdLst>
                  <a:gd name="connsiteX0" fmla="*/ 0 w 1519555"/>
                  <a:gd name="connsiteY0" fmla="*/ 327053 h 654105"/>
                  <a:gd name="connsiteX1" fmla="*/ 759778 w 1519555"/>
                  <a:gd name="connsiteY1" fmla="*/ 0 h 654105"/>
                  <a:gd name="connsiteX2" fmla="*/ 1519556 w 1519555"/>
                  <a:gd name="connsiteY2" fmla="*/ 327053 h 654105"/>
                  <a:gd name="connsiteX3" fmla="*/ 759778 w 1519555"/>
                  <a:gd name="connsiteY3" fmla="*/ 654106 h 654105"/>
                  <a:gd name="connsiteX4" fmla="*/ 0 w 1519555"/>
                  <a:gd name="connsiteY4" fmla="*/ 327053 h 65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555" h="654105">
                    <a:moveTo>
                      <a:pt x="0" y="327053"/>
                    </a:moveTo>
                    <a:cubicBezTo>
                      <a:pt x="0" y="146427"/>
                      <a:pt x="340164" y="0"/>
                      <a:pt x="759778" y="0"/>
                    </a:cubicBezTo>
                    <a:cubicBezTo>
                      <a:pt x="1179392" y="0"/>
                      <a:pt x="1519556" y="146427"/>
                      <a:pt x="1519556" y="327053"/>
                    </a:cubicBezTo>
                    <a:cubicBezTo>
                      <a:pt x="1519556" y="507679"/>
                      <a:pt x="1179392" y="654106"/>
                      <a:pt x="759778" y="654106"/>
                    </a:cubicBezTo>
                    <a:cubicBezTo>
                      <a:pt x="340164" y="654106"/>
                      <a:pt x="0" y="507679"/>
                      <a:pt x="0" y="327053"/>
                    </a:cubicBezTo>
                    <a:close/>
                  </a:path>
                </a:pathLst>
              </a:custGeom>
              <a:ln w="57150">
                <a:solidFill>
                  <a:srgbClr val="C00000"/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253014" tIns="126271" rIns="253014" bIns="126271" numCol="1" spcCol="1270" anchor="ctr" anchorCtr="0">
                <a:noAutofit/>
              </a:bodyPr>
              <a:lstStyle/>
              <a:p>
                <a:pPr algn="ctr"/>
                <a:r>
                  <a:rPr lang="bn-BD" sz="2400" b="1" dirty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রেওয়ামিল</a:t>
                </a:r>
                <a:endParaRPr lang="en-US" sz="2400" b="1" dirty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457559" y="5549287"/>
                <a:ext cx="1536368" cy="806682"/>
              </a:xfrm>
              <a:custGeom>
                <a:avLst/>
                <a:gdLst>
                  <a:gd name="connsiteX0" fmla="*/ 0 w 1536368"/>
                  <a:gd name="connsiteY0" fmla="*/ 403341 h 806682"/>
                  <a:gd name="connsiteX1" fmla="*/ 768184 w 1536368"/>
                  <a:gd name="connsiteY1" fmla="*/ 0 h 806682"/>
                  <a:gd name="connsiteX2" fmla="*/ 1536368 w 1536368"/>
                  <a:gd name="connsiteY2" fmla="*/ 403341 h 806682"/>
                  <a:gd name="connsiteX3" fmla="*/ 768184 w 1536368"/>
                  <a:gd name="connsiteY3" fmla="*/ 806682 h 806682"/>
                  <a:gd name="connsiteX4" fmla="*/ 0 w 1536368"/>
                  <a:gd name="connsiteY4" fmla="*/ 403341 h 80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6368" h="806682">
                    <a:moveTo>
                      <a:pt x="0" y="403341"/>
                    </a:moveTo>
                    <a:cubicBezTo>
                      <a:pt x="0" y="180582"/>
                      <a:pt x="343928" y="0"/>
                      <a:pt x="768184" y="0"/>
                    </a:cubicBezTo>
                    <a:cubicBezTo>
                      <a:pt x="1192440" y="0"/>
                      <a:pt x="1536368" y="180582"/>
                      <a:pt x="1536368" y="403341"/>
                    </a:cubicBezTo>
                    <a:cubicBezTo>
                      <a:pt x="1536368" y="626100"/>
                      <a:pt x="1192440" y="806682"/>
                      <a:pt x="768184" y="806682"/>
                    </a:cubicBezTo>
                    <a:cubicBezTo>
                      <a:pt x="343928" y="806682"/>
                      <a:pt x="0" y="626100"/>
                      <a:pt x="0" y="403341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255476" tIns="148616" rIns="255476" bIns="148616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latin typeface="NikoshBAN" pitchFamily="2" charset="0"/>
                    <a:cs typeface="NikoshBAN" pitchFamily="2" charset="0"/>
                  </a:rPr>
                  <a:t>৬.সমম্বয় </a:t>
                </a:r>
                <a:r>
                  <a:rPr lang="en-US" sz="2400" kern="1200" dirty="0" err="1" smtClean="0">
                    <a:latin typeface="NikoshBAN" pitchFamily="2" charset="0"/>
                    <a:cs typeface="NikoshBAN" pitchFamily="2" charset="0"/>
                  </a:rPr>
                  <a:t>দাখিলা</a:t>
                </a:r>
                <a:endParaRPr lang="en-US" sz="17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047655" y="4372569"/>
                <a:ext cx="1933136" cy="1070800"/>
              </a:xfrm>
              <a:custGeom>
                <a:avLst/>
                <a:gdLst>
                  <a:gd name="connsiteX0" fmla="*/ 0 w 1480982"/>
                  <a:gd name="connsiteY0" fmla="*/ 443934 h 887867"/>
                  <a:gd name="connsiteX1" fmla="*/ 740491 w 1480982"/>
                  <a:gd name="connsiteY1" fmla="*/ 0 h 887867"/>
                  <a:gd name="connsiteX2" fmla="*/ 1480982 w 1480982"/>
                  <a:gd name="connsiteY2" fmla="*/ 443934 h 887867"/>
                  <a:gd name="connsiteX3" fmla="*/ 740491 w 1480982"/>
                  <a:gd name="connsiteY3" fmla="*/ 887868 h 887867"/>
                  <a:gd name="connsiteX4" fmla="*/ 0 w 1480982"/>
                  <a:gd name="connsiteY4" fmla="*/ 443934 h 88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0982" h="887867">
                    <a:moveTo>
                      <a:pt x="0" y="443934"/>
                    </a:moveTo>
                    <a:cubicBezTo>
                      <a:pt x="0" y="198756"/>
                      <a:pt x="331529" y="0"/>
                      <a:pt x="740491" y="0"/>
                    </a:cubicBezTo>
                    <a:cubicBezTo>
                      <a:pt x="1149453" y="0"/>
                      <a:pt x="1480982" y="198756"/>
                      <a:pt x="1480982" y="443934"/>
                    </a:cubicBezTo>
                    <a:cubicBezTo>
                      <a:pt x="1480982" y="689112"/>
                      <a:pt x="1149453" y="887868"/>
                      <a:pt x="740491" y="887868"/>
                    </a:cubicBezTo>
                    <a:cubicBezTo>
                      <a:pt x="331529" y="887868"/>
                      <a:pt x="0" y="689112"/>
                      <a:pt x="0" y="44393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247365" tIns="160505" rIns="247365" bIns="160505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latin typeface="NikoshBAN" pitchFamily="2" charset="0"/>
                    <a:cs typeface="NikoshBAN" pitchFamily="2" charset="0"/>
                  </a:rPr>
                  <a:t>৭.কার্যপত্র </a:t>
                </a:r>
                <a:r>
                  <a:rPr lang="en-US" sz="2400" kern="1200" dirty="0" err="1" smtClean="0">
                    <a:latin typeface="NikoshBAN" pitchFamily="2" charset="0"/>
                    <a:cs typeface="NikoshBAN" pitchFamily="2" charset="0"/>
                  </a:rPr>
                  <a:t>প্রস্তুত</a:t>
                </a:r>
                <a:endParaRPr lang="en-US" sz="14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772418" y="2617409"/>
                <a:ext cx="1810340" cy="1093979"/>
              </a:xfrm>
              <a:custGeom>
                <a:avLst/>
                <a:gdLst>
                  <a:gd name="connsiteX0" fmla="*/ 0 w 1398290"/>
                  <a:gd name="connsiteY0" fmla="*/ 403658 h 807315"/>
                  <a:gd name="connsiteX1" fmla="*/ 699145 w 1398290"/>
                  <a:gd name="connsiteY1" fmla="*/ 0 h 807315"/>
                  <a:gd name="connsiteX2" fmla="*/ 1398290 w 1398290"/>
                  <a:gd name="connsiteY2" fmla="*/ 403658 h 807315"/>
                  <a:gd name="connsiteX3" fmla="*/ 699145 w 1398290"/>
                  <a:gd name="connsiteY3" fmla="*/ 807316 h 807315"/>
                  <a:gd name="connsiteX4" fmla="*/ 0 w 1398290"/>
                  <a:gd name="connsiteY4" fmla="*/ 403658 h 80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290" h="807315">
                    <a:moveTo>
                      <a:pt x="0" y="403658"/>
                    </a:moveTo>
                    <a:cubicBezTo>
                      <a:pt x="0" y="180724"/>
                      <a:pt x="313018" y="0"/>
                      <a:pt x="699145" y="0"/>
                    </a:cubicBezTo>
                    <a:cubicBezTo>
                      <a:pt x="1085272" y="0"/>
                      <a:pt x="1398290" y="180724"/>
                      <a:pt x="1398290" y="403658"/>
                    </a:cubicBezTo>
                    <a:cubicBezTo>
                      <a:pt x="1398290" y="626592"/>
                      <a:pt x="1085272" y="807316"/>
                      <a:pt x="699145" y="807316"/>
                    </a:cubicBezTo>
                    <a:cubicBezTo>
                      <a:pt x="313018" y="807316"/>
                      <a:pt x="0" y="626592"/>
                      <a:pt x="0" y="403658"/>
                    </a:cubicBezTo>
                    <a:close/>
                  </a:path>
                </a:pathLst>
              </a:custGeom>
              <a:ln w="57150">
                <a:solidFill>
                  <a:srgbClr val="C00000"/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235255" tIns="148709" rIns="235255" bIns="14870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smtClean="0">
                    <a:latin typeface="NikoshBAN" pitchFamily="2" charset="0"/>
                    <a:cs typeface="NikoshBAN" pitchFamily="2" charset="0"/>
                  </a:rPr>
                  <a:t>৮.আর্থিক </a:t>
                </a:r>
                <a:r>
                  <a:rPr lang="en-US" sz="2400" kern="1200" dirty="0" err="1" smtClean="0">
                    <a:latin typeface="NikoshBAN" pitchFamily="2" charset="0"/>
                    <a:cs typeface="NikoshBAN" pitchFamily="2" charset="0"/>
                  </a:rPr>
                  <a:t>বিবরনী</a:t>
                </a:r>
                <a:endParaRPr lang="en-US" sz="24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717914" y="997879"/>
                <a:ext cx="1736213" cy="1196681"/>
              </a:xfrm>
              <a:custGeom>
                <a:avLst/>
                <a:gdLst>
                  <a:gd name="connsiteX0" fmla="*/ 0 w 1330431"/>
                  <a:gd name="connsiteY0" fmla="*/ 444308 h 888615"/>
                  <a:gd name="connsiteX1" fmla="*/ 665216 w 1330431"/>
                  <a:gd name="connsiteY1" fmla="*/ 0 h 888615"/>
                  <a:gd name="connsiteX2" fmla="*/ 1330432 w 1330431"/>
                  <a:gd name="connsiteY2" fmla="*/ 444308 h 888615"/>
                  <a:gd name="connsiteX3" fmla="*/ 665216 w 1330431"/>
                  <a:gd name="connsiteY3" fmla="*/ 888616 h 888615"/>
                  <a:gd name="connsiteX4" fmla="*/ 0 w 1330431"/>
                  <a:gd name="connsiteY4" fmla="*/ 444308 h 888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431" h="888615">
                    <a:moveTo>
                      <a:pt x="0" y="444308"/>
                    </a:moveTo>
                    <a:cubicBezTo>
                      <a:pt x="0" y="198923"/>
                      <a:pt x="297827" y="0"/>
                      <a:pt x="665216" y="0"/>
                    </a:cubicBezTo>
                    <a:cubicBezTo>
                      <a:pt x="1032605" y="0"/>
                      <a:pt x="1330432" y="198923"/>
                      <a:pt x="1330432" y="444308"/>
                    </a:cubicBezTo>
                    <a:cubicBezTo>
                      <a:pt x="1330432" y="689693"/>
                      <a:pt x="1032605" y="888616"/>
                      <a:pt x="665216" y="888616"/>
                    </a:cubicBezTo>
                    <a:cubicBezTo>
                      <a:pt x="297827" y="888616"/>
                      <a:pt x="0" y="689693"/>
                      <a:pt x="0" y="44430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221507" tIns="156805" rIns="221507" bIns="15680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kern="1200" dirty="0" smtClean="0">
                    <a:latin typeface="NikoshBAN" pitchFamily="2" charset="0"/>
                    <a:cs typeface="NikoshBAN" pitchFamily="2" charset="0"/>
                  </a:rPr>
                  <a:t>৯.সমাপনী </a:t>
                </a:r>
                <a:r>
                  <a:rPr lang="en-US" sz="2100" kern="1200" dirty="0" err="1" smtClean="0">
                    <a:latin typeface="NikoshBAN" pitchFamily="2" charset="0"/>
                    <a:cs typeface="NikoshBAN" pitchFamily="2" charset="0"/>
                  </a:rPr>
                  <a:t>দাখিলা</a:t>
                </a:r>
                <a:r>
                  <a:rPr lang="en-US" sz="2100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1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7045820" y="1028103"/>
              <a:ext cx="2022877" cy="1263275"/>
            </a:xfrm>
            <a:custGeom>
              <a:avLst/>
              <a:gdLst>
                <a:gd name="connsiteX0" fmla="*/ 0 w 1613421"/>
                <a:gd name="connsiteY0" fmla="*/ 510901 h 1021802"/>
                <a:gd name="connsiteX1" fmla="*/ 806711 w 1613421"/>
                <a:gd name="connsiteY1" fmla="*/ 0 h 1021802"/>
                <a:gd name="connsiteX2" fmla="*/ 1613422 w 1613421"/>
                <a:gd name="connsiteY2" fmla="*/ 510901 h 1021802"/>
                <a:gd name="connsiteX3" fmla="*/ 806711 w 1613421"/>
                <a:gd name="connsiteY3" fmla="*/ 1021802 h 1021802"/>
                <a:gd name="connsiteX4" fmla="*/ 0 w 1613421"/>
                <a:gd name="connsiteY4" fmla="*/ 510901 h 102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21" h="1021802">
                  <a:moveTo>
                    <a:pt x="0" y="510901"/>
                  </a:moveTo>
                  <a:cubicBezTo>
                    <a:pt x="0" y="228738"/>
                    <a:pt x="361177" y="0"/>
                    <a:pt x="806711" y="0"/>
                  </a:cubicBezTo>
                  <a:cubicBezTo>
                    <a:pt x="1252245" y="0"/>
                    <a:pt x="1613422" y="228738"/>
                    <a:pt x="1613422" y="510901"/>
                  </a:cubicBezTo>
                  <a:cubicBezTo>
                    <a:pt x="1613422" y="793064"/>
                    <a:pt x="1252245" y="1021802"/>
                    <a:pt x="806711" y="1021802"/>
                  </a:cubicBezTo>
                  <a:cubicBezTo>
                    <a:pt x="361177" y="1021802"/>
                    <a:pt x="0" y="793064"/>
                    <a:pt x="0" y="510901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66760" tIns="180119" rIns="266760" bIns="1801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২.লেনদেন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বিশ্লেষন</a:t>
              </a:r>
              <a:endParaRPr lang="en-US" sz="2400" kern="1200" dirty="0"/>
            </a:p>
          </p:txBody>
        </p:sp>
      </p:grpSp>
      <p:sp>
        <p:nvSpPr>
          <p:cNvPr id="24" name="7-Point Star 23"/>
          <p:cNvSpPr/>
          <p:nvPr/>
        </p:nvSpPr>
        <p:spPr>
          <a:xfrm>
            <a:off x="5048346" y="2287341"/>
            <a:ext cx="2020378" cy="1704795"/>
          </a:xfrm>
          <a:custGeom>
            <a:avLst/>
            <a:gdLst>
              <a:gd name="connsiteX0" fmla="*/ -5 w 2086723"/>
              <a:gd name="connsiteY0" fmla="*/ 1063922 h 1654347"/>
              <a:gd name="connsiteX1" fmla="*/ 367635 w 2086723"/>
              <a:gd name="connsiteY1" fmla="*/ 744852 h 1654347"/>
              <a:gd name="connsiteX2" fmla="*/ 206650 w 2086723"/>
              <a:gd name="connsiteY2" fmla="*/ 327665 h 1654347"/>
              <a:gd name="connsiteX3" fmla="*/ 742638 w 2086723"/>
              <a:gd name="connsiteY3" fmla="*/ 362463 h 1654347"/>
              <a:gd name="connsiteX4" fmla="*/ 1043362 w 2086723"/>
              <a:gd name="connsiteY4" fmla="*/ 0 h 1654347"/>
              <a:gd name="connsiteX5" fmla="*/ 1344085 w 2086723"/>
              <a:gd name="connsiteY5" fmla="*/ 362463 h 1654347"/>
              <a:gd name="connsiteX6" fmla="*/ 1880073 w 2086723"/>
              <a:gd name="connsiteY6" fmla="*/ 327665 h 1654347"/>
              <a:gd name="connsiteX7" fmla="*/ 1719088 w 2086723"/>
              <a:gd name="connsiteY7" fmla="*/ 744852 h 1654347"/>
              <a:gd name="connsiteX8" fmla="*/ 2086728 w 2086723"/>
              <a:gd name="connsiteY8" fmla="*/ 1063922 h 1654347"/>
              <a:gd name="connsiteX9" fmla="*/ 1585250 w 2086723"/>
              <a:gd name="connsiteY9" fmla="*/ 1221681 h 1654347"/>
              <a:gd name="connsiteX10" fmla="*/ 1507698 w 2086723"/>
              <a:gd name="connsiteY10" fmla="*/ 1654356 h 1654347"/>
              <a:gd name="connsiteX11" fmla="*/ 1043362 w 2086723"/>
              <a:gd name="connsiteY11" fmla="*/ 1433890 h 1654347"/>
              <a:gd name="connsiteX12" fmla="*/ 579025 w 2086723"/>
              <a:gd name="connsiteY12" fmla="*/ 1654356 h 1654347"/>
              <a:gd name="connsiteX13" fmla="*/ 501473 w 2086723"/>
              <a:gd name="connsiteY13" fmla="*/ 1221681 h 1654347"/>
              <a:gd name="connsiteX14" fmla="*/ -5 w 2086723"/>
              <a:gd name="connsiteY14" fmla="*/ 1063922 h 1654347"/>
              <a:gd name="connsiteX0" fmla="*/ 0 w 2086733"/>
              <a:gd name="connsiteY0" fmla="*/ 1063922 h 1654356"/>
              <a:gd name="connsiteX1" fmla="*/ 367640 w 2086733"/>
              <a:gd name="connsiteY1" fmla="*/ 744852 h 1654356"/>
              <a:gd name="connsiteX2" fmla="*/ 206655 w 2086733"/>
              <a:gd name="connsiteY2" fmla="*/ 327665 h 1654356"/>
              <a:gd name="connsiteX3" fmla="*/ 742643 w 2086733"/>
              <a:gd name="connsiteY3" fmla="*/ 362463 h 1654356"/>
              <a:gd name="connsiteX4" fmla="*/ 1043367 w 2086733"/>
              <a:gd name="connsiteY4" fmla="*/ 0 h 1654356"/>
              <a:gd name="connsiteX5" fmla="*/ 1344090 w 2086733"/>
              <a:gd name="connsiteY5" fmla="*/ 362463 h 1654356"/>
              <a:gd name="connsiteX6" fmla="*/ 1802805 w 2086733"/>
              <a:gd name="connsiteY6" fmla="*/ 379180 h 1654356"/>
              <a:gd name="connsiteX7" fmla="*/ 1719093 w 2086733"/>
              <a:gd name="connsiteY7" fmla="*/ 744852 h 1654356"/>
              <a:gd name="connsiteX8" fmla="*/ 2086733 w 2086733"/>
              <a:gd name="connsiteY8" fmla="*/ 1063922 h 1654356"/>
              <a:gd name="connsiteX9" fmla="*/ 1585255 w 2086733"/>
              <a:gd name="connsiteY9" fmla="*/ 1221681 h 1654356"/>
              <a:gd name="connsiteX10" fmla="*/ 1507703 w 2086733"/>
              <a:gd name="connsiteY10" fmla="*/ 1654356 h 1654356"/>
              <a:gd name="connsiteX11" fmla="*/ 1043367 w 2086733"/>
              <a:gd name="connsiteY11" fmla="*/ 1433890 h 1654356"/>
              <a:gd name="connsiteX12" fmla="*/ 579030 w 2086733"/>
              <a:gd name="connsiteY12" fmla="*/ 1654356 h 1654356"/>
              <a:gd name="connsiteX13" fmla="*/ 501478 w 2086733"/>
              <a:gd name="connsiteY13" fmla="*/ 1221681 h 1654356"/>
              <a:gd name="connsiteX14" fmla="*/ 0 w 2086733"/>
              <a:gd name="connsiteY14" fmla="*/ 1063922 h 1654356"/>
              <a:gd name="connsiteX0" fmla="*/ 0 w 2009460"/>
              <a:gd name="connsiteY0" fmla="*/ 1063922 h 1654356"/>
              <a:gd name="connsiteX1" fmla="*/ 367640 w 2009460"/>
              <a:gd name="connsiteY1" fmla="*/ 744852 h 1654356"/>
              <a:gd name="connsiteX2" fmla="*/ 206655 w 2009460"/>
              <a:gd name="connsiteY2" fmla="*/ 327665 h 1654356"/>
              <a:gd name="connsiteX3" fmla="*/ 742643 w 2009460"/>
              <a:gd name="connsiteY3" fmla="*/ 362463 h 1654356"/>
              <a:gd name="connsiteX4" fmla="*/ 1043367 w 2009460"/>
              <a:gd name="connsiteY4" fmla="*/ 0 h 1654356"/>
              <a:gd name="connsiteX5" fmla="*/ 1344090 w 2009460"/>
              <a:gd name="connsiteY5" fmla="*/ 362463 h 1654356"/>
              <a:gd name="connsiteX6" fmla="*/ 1802805 w 2009460"/>
              <a:gd name="connsiteY6" fmla="*/ 379180 h 1654356"/>
              <a:gd name="connsiteX7" fmla="*/ 1719093 w 2009460"/>
              <a:gd name="connsiteY7" fmla="*/ 744852 h 1654356"/>
              <a:gd name="connsiteX8" fmla="*/ 2009460 w 2009460"/>
              <a:gd name="connsiteY8" fmla="*/ 1063922 h 1654356"/>
              <a:gd name="connsiteX9" fmla="*/ 1585255 w 2009460"/>
              <a:gd name="connsiteY9" fmla="*/ 1221681 h 1654356"/>
              <a:gd name="connsiteX10" fmla="*/ 1507703 w 2009460"/>
              <a:gd name="connsiteY10" fmla="*/ 1654356 h 1654356"/>
              <a:gd name="connsiteX11" fmla="*/ 1043367 w 2009460"/>
              <a:gd name="connsiteY11" fmla="*/ 1433890 h 1654356"/>
              <a:gd name="connsiteX12" fmla="*/ 579030 w 2009460"/>
              <a:gd name="connsiteY12" fmla="*/ 1654356 h 1654356"/>
              <a:gd name="connsiteX13" fmla="*/ 501478 w 2009460"/>
              <a:gd name="connsiteY13" fmla="*/ 1221681 h 1654356"/>
              <a:gd name="connsiteX14" fmla="*/ 0 w 2009460"/>
              <a:gd name="connsiteY14" fmla="*/ 1063922 h 1654356"/>
              <a:gd name="connsiteX0" fmla="*/ 0 w 2009460"/>
              <a:gd name="connsiteY0" fmla="*/ 1063922 h 1654356"/>
              <a:gd name="connsiteX1" fmla="*/ 367640 w 2009460"/>
              <a:gd name="connsiteY1" fmla="*/ 744852 h 1654356"/>
              <a:gd name="connsiteX2" fmla="*/ 206655 w 2009460"/>
              <a:gd name="connsiteY2" fmla="*/ 327665 h 1654356"/>
              <a:gd name="connsiteX3" fmla="*/ 742643 w 2009460"/>
              <a:gd name="connsiteY3" fmla="*/ 362463 h 1654356"/>
              <a:gd name="connsiteX4" fmla="*/ 1043367 w 2009460"/>
              <a:gd name="connsiteY4" fmla="*/ 0 h 1654356"/>
              <a:gd name="connsiteX5" fmla="*/ 1344090 w 2009460"/>
              <a:gd name="connsiteY5" fmla="*/ 362463 h 1654356"/>
              <a:gd name="connsiteX6" fmla="*/ 1802805 w 2009460"/>
              <a:gd name="connsiteY6" fmla="*/ 379180 h 1654356"/>
              <a:gd name="connsiteX7" fmla="*/ 1719093 w 2009460"/>
              <a:gd name="connsiteY7" fmla="*/ 744852 h 1654356"/>
              <a:gd name="connsiteX8" fmla="*/ 2009460 w 2009460"/>
              <a:gd name="connsiteY8" fmla="*/ 1063922 h 1654356"/>
              <a:gd name="connsiteX9" fmla="*/ 1585255 w 2009460"/>
              <a:gd name="connsiteY9" fmla="*/ 1221681 h 1654356"/>
              <a:gd name="connsiteX10" fmla="*/ 1469067 w 2009460"/>
              <a:gd name="connsiteY10" fmla="*/ 1602841 h 1654356"/>
              <a:gd name="connsiteX11" fmla="*/ 1043367 w 2009460"/>
              <a:gd name="connsiteY11" fmla="*/ 1433890 h 1654356"/>
              <a:gd name="connsiteX12" fmla="*/ 579030 w 2009460"/>
              <a:gd name="connsiteY12" fmla="*/ 1654356 h 1654356"/>
              <a:gd name="connsiteX13" fmla="*/ 501478 w 2009460"/>
              <a:gd name="connsiteY13" fmla="*/ 1221681 h 1654356"/>
              <a:gd name="connsiteX14" fmla="*/ 0 w 2009460"/>
              <a:gd name="connsiteY14" fmla="*/ 1063922 h 1654356"/>
              <a:gd name="connsiteX0" fmla="*/ 0 w 2009460"/>
              <a:gd name="connsiteY0" fmla="*/ 1063922 h 1615719"/>
              <a:gd name="connsiteX1" fmla="*/ 367640 w 2009460"/>
              <a:gd name="connsiteY1" fmla="*/ 744852 h 1615719"/>
              <a:gd name="connsiteX2" fmla="*/ 206655 w 2009460"/>
              <a:gd name="connsiteY2" fmla="*/ 327665 h 1615719"/>
              <a:gd name="connsiteX3" fmla="*/ 742643 w 2009460"/>
              <a:gd name="connsiteY3" fmla="*/ 362463 h 1615719"/>
              <a:gd name="connsiteX4" fmla="*/ 1043367 w 2009460"/>
              <a:gd name="connsiteY4" fmla="*/ 0 h 1615719"/>
              <a:gd name="connsiteX5" fmla="*/ 1344090 w 2009460"/>
              <a:gd name="connsiteY5" fmla="*/ 362463 h 1615719"/>
              <a:gd name="connsiteX6" fmla="*/ 1802805 w 2009460"/>
              <a:gd name="connsiteY6" fmla="*/ 379180 h 1615719"/>
              <a:gd name="connsiteX7" fmla="*/ 1719093 w 2009460"/>
              <a:gd name="connsiteY7" fmla="*/ 744852 h 1615719"/>
              <a:gd name="connsiteX8" fmla="*/ 2009460 w 2009460"/>
              <a:gd name="connsiteY8" fmla="*/ 1063922 h 1615719"/>
              <a:gd name="connsiteX9" fmla="*/ 1585255 w 2009460"/>
              <a:gd name="connsiteY9" fmla="*/ 1221681 h 1615719"/>
              <a:gd name="connsiteX10" fmla="*/ 1469067 w 2009460"/>
              <a:gd name="connsiteY10" fmla="*/ 1602841 h 1615719"/>
              <a:gd name="connsiteX11" fmla="*/ 1043367 w 2009460"/>
              <a:gd name="connsiteY11" fmla="*/ 1433890 h 1615719"/>
              <a:gd name="connsiteX12" fmla="*/ 617666 w 2009460"/>
              <a:gd name="connsiteY12" fmla="*/ 1615719 h 1615719"/>
              <a:gd name="connsiteX13" fmla="*/ 501478 w 2009460"/>
              <a:gd name="connsiteY13" fmla="*/ 1221681 h 1615719"/>
              <a:gd name="connsiteX14" fmla="*/ 0 w 2009460"/>
              <a:gd name="connsiteY14" fmla="*/ 1063922 h 1615719"/>
              <a:gd name="connsiteX0" fmla="*/ 0 w 1893550"/>
              <a:gd name="connsiteY0" fmla="*/ 999527 h 1615719"/>
              <a:gd name="connsiteX1" fmla="*/ 251730 w 1893550"/>
              <a:gd name="connsiteY1" fmla="*/ 744852 h 1615719"/>
              <a:gd name="connsiteX2" fmla="*/ 90745 w 1893550"/>
              <a:gd name="connsiteY2" fmla="*/ 327665 h 1615719"/>
              <a:gd name="connsiteX3" fmla="*/ 626733 w 1893550"/>
              <a:gd name="connsiteY3" fmla="*/ 362463 h 1615719"/>
              <a:gd name="connsiteX4" fmla="*/ 927457 w 1893550"/>
              <a:gd name="connsiteY4" fmla="*/ 0 h 1615719"/>
              <a:gd name="connsiteX5" fmla="*/ 1228180 w 1893550"/>
              <a:gd name="connsiteY5" fmla="*/ 362463 h 1615719"/>
              <a:gd name="connsiteX6" fmla="*/ 1686895 w 1893550"/>
              <a:gd name="connsiteY6" fmla="*/ 379180 h 1615719"/>
              <a:gd name="connsiteX7" fmla="*/ 1603183 w 1893550"/>
              <a:gd name="connsiteY7" fmla="*/ 744852 h 1615719"/>
              <a:gd name="connsiteX8" fmla="*/ 1893550 w 1893550"/>
              <a:gd name="connsiteY8" fmla="*/ 1063922 h 1615719"/>
              <a:gd name="connsiteX9" fmla="*/ 1469345 w 1893550"/>
              <a:gd name="connsiteY9" fmla="*/ 1221681 h 1615719"/>
              <a:gd name="connsiteX10" fmla="*/ 1353157 w 1893550"/>
              <a:gd name="connsiteY10" fmla="*/ 1602841 h 1615719"/>
              <a:gd name="connsiteX11" fmla="*/ 927457 w 1893550"/>
              <a:gd name="connsiteY11" fmla="*/ 1433890 h 1615719"/>
              <a:gd name="connsiteX12" fmla="*/ 501756 w 1893550"/>
              <a:gd name="connsiteY12" fmla="*/ 1615719 h 1615719"/>
              <a:gd name="connsiteX13" fmla="*/ 385568 w 1893550"/>
              <a:gd name="connsiteY13" fmla="*/ 1221681 h 1615719"/>
              <a:gd name="connsiteX14" fmla="*/ 0 w 1893550"/>
              <a:gd name="connsiteY14" fmla="*/ 999527 h 1615719"/>
              <a:gd name="connsiteX0" fmla="*/ 0 w 1893550"/>
              <a:gd name="connsiteY0" fmla="*/ 999527 h 1615719"/>
              <a:gd name="connsiteX1" fmla="*/ 251730 w 1893550"/>
              <a:gd name="connsiteY1" fmla="*/ 744852 h 1615719"/>
              <a:gd name="connsiteX2" fmla="*/ 155139 w 1893550"/>
              <a:gd name="connsiteY2" fmla="*/ 366301 h 1615719"/>
              <a:gd name="connsiteX3" fmla="*/ 626733 w 1893550"/>
              <a:gd name="connsiteY3" fmla="*/ 362463 h 1615719"/>
              <a:gd name="connsiteX4" fmla="*/ 927457 w 1893550"/>
              <a:gd name="connsiteY4" fmla="*/ 0 h 1615719"/>
              <a:gd name="connsiteX5" fmla="*/ 1228180 w 1893550"/>
              <a:gd name="connsiteY5" fmla="*/ 362463 h 1615719"/>
              <a:gd name="connsiteX6" fmla="*/ 1686895 w 1893550"/>
              <a:gd name="connsiteY6" fmla="*/ 379180 h 1615719"/>
              <a:gd name="connsiteX7" fmla="*/ 1603183 w 1893550"/>
              <a:gd name="connsiteY7" fmla="*/ 744852 h 1615719"/>
              <a:gd name="connsiteX8" fmla="*/ 1893550 w 1893550"/>
              <a:gd name="connsiteY8" fmla="*/ 1063922 h 1615719"/>
              <a:gd name="connsiteX9" fmla="*/ 1469345 w 1893550"/>
              <a:gd name="connsiteY9" fmla="*/ 1221681 h 1615719"/>
              <a:gd name="connsiteX10" fmla="*/ 1353157 w 1893550"/>
              <a:gd name="connsiteY10" fmla="*/ 1602841 h 1615719"/>
              <a:gd name="connsiteX11" fmla="*/ 927457 w 1893550"/>
              <a:gd name="connsiteY11" fmla="*/ 1433890 h 1615719"/>
              <a:gd name="connsiteX12" fmla="*/ 501756 w 1893550"/>
              <a:gd name="connsiteY12" fmla="*/ 1615719 h 1615719"/>
              <a:gd name="connsiteX13" fmla="*/ 385568 w 1893550"/>
              <a:gd name="connsiteY13" fmla="*/ 1221681 h 1615719"/>
              <a:gd name="connsiteX14" fmla="*/ 0 w 1893550"/>
              <a:gd name="connsiteY14" fmla="*/ 999527 h 1615719"/>
              <a:gd name="connsiteX0" fmla="*/ 0 w 1893550"/>
              <a:gd name="connsiteY0" fmla="*/ 922254 h 1538446"/>
              <a:gd name="connsiteX1" fmla="*/ 251730 w 1893550"/>
              <a:gd name="connsiteY1" fmla="*/ 667579 h 1538446"/>
              <a:gd name="connsiteX2" fmla="*/ 155139 w 1893550"/>
              <a:gd name="connsiteY2" fmla="*/ 289028 h 1538446"/>
              <a:gd name="connsiteX3" fmla="*/ 626733 w 1893550"/>
              <a:gd name="connsiteY3" fmla="*/ 285190 h 1538446"/>
              <a:gd name="connsiteX4" fmla="*/ 901700 w 1893550"/>
              <a:gd name="connsiteY4" fmla="*/ 0 h 1538446"/>
              <a:gd name="connsiteX5" fmla="*/ 1228180 w 1893550"/>
              <a:gd name="connsiteY5" fmla="*/ 285190 h 1538446"/>
              <a:gd name="connsiteX6" fmla="*/ 1686895 w 1893550"/>
              <a:gd name="connsiteY6" fmla="*/ 301907 h 1538446"/>
              <a:gd name="connsiteX7" fmla="*/ 1603183 w 1893550"/>
              <a:gd name="connsiteY7" fmla="*/ 667579 h 1538446"/>
              <a:gd name="connsiteX8" fmla="*/ 1893550 w 1893550"/>
              <a:gd name="connsiteY8" fmla="*/ 986649 h 1538446"/>
              <a:gd name="connsiteX9" fmla="*/ 1469345 w 1893550"/>
              <a:gd name="connsiteY9" fmla="*/ 1144408 h 1538446"/>
              <a:gd name="connsiteX10" fmla="*/ 1353157 w 1893550"/>
              <a:gd name="connsiteY10" fmla="*/ 1525568 h 1538446"/>
              <a:gd name="connsiteX11" fmla="*/ 927457 w 1893550"/>
              <a:gd name="connsiteY11" fmla="*/ 1356617 h 1538446"/>
              <a:gd name="connsiteX12" fmla="*/ 501756 w 1893550"/>
              <a:gd name="connsiteY12" fmla="*/ 1538446 h 1538446"/>
              <a:gd name="connsiteX13" fmla="*/ 385568 w 1893550"/>
              <a:gd name="connsiteY13" fmla="*/ 1144408 h 1538446"/>
              <a:gd name="connsiteX14" fmla="*/ 0 w 1893550"/>
              <a:gd name="connsiteY14" fmla="*/ 922254 h 1538446"/>
              <a:gd name="connsiteX0" fmla="*/ 0 w 1893550"/>
              <a:gd name="connsiteY0" fmla="*/ 922254 h 1525568"/>
              <a:gd name="connsiteX1" fmla="*/ 251730 w 1893550"/>
              <a:gd name="connsiteY1" fmla="*/ 667579 h 1525568"/>
              <a:gd name="connsiteX2" fmla="*/ 155139 w 1893550"/>
              <a:gd name="connsiteY2" fmla="*/ 289028 h 1525568"/>
              <a:gd name="connsiteX3" fmla="*/ 626733 w 1893550"/>
              <a:gd name="connsiteY3" fmla="*/ 285190 h 1525568"/>
              <a:gd name="connsiteX4" fmla="*/ 901700 w 1893550"/>
              <a:gd name="connsiteY4" fmla="*/ 0 h 1525568"/>
              <a:gd name="connsiteX5" fmla="*/ 1228180 w 1893550"/>
              <a:gd name="connsiteY5" fmla="*/ 285190 h 1525568"/>
              <a:gd name="connsiteX6" fmla="*/ 1686895 w 1893550"/>
              <a:gd name="connsiteY6" fmla="*/ 301907 h 1525568"/>
              <a:gd name="connsiteX7" fmla="*/ 1603183 w 1893550"/>
              <a:gd name="connsiteY7" fmla="*/ 667579 h 1525568"/>
              <a:gd name="connsiteX8" fmla="*/ 1893550 w 1893550"/>
              <a:gd name="connsiteY8" fmla="*/ 986649 h 1525568"/>
              <a:gd name="connsiteX9" fmla="*/ 1469345 w 1893550"/>
              <a:gd name="connsiteY9" fmla="*/ 1144408 h 1525568"/>
              <a:gd name="connsiteX10" fmla="*/ 1353157 w 1893550"/>
              <a:gd name="connsiteY10" fmla="*/ 1525568 h 1525568"/>
              <a:gd name="connsiteX11" fmla="*/ 927457 w 1893550"/>
              <a:gd name="connsiteY11" fmla="*/ 1356617 h 1525568"/>
              <a:gd name="connsiteX12" fmla="*/ 542081 w 1893550"/>
              <a:gd name="connsiteY12" fmla="*/ 1488161 h 1525568"/>
              <a:gd name="connsiteX13" fmla="*/ 385568 w 1893550"/>
              <a:gd name="connsiteY13" fmla="*/ 1144408 h 1525568"/>
              <a:gd name="connsiteX14" fmla="*/ 0 w 1893550"/>
              <a:gd name="connsiteY14" fmla="*/ 922254 h 152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3550" h="1525568">
                <a:moveTo>
                  <a:pt x="0" y="922254"/>
                </a:moveTo>
                <a:lnTo>
                  <a:pt x="251730" y="667579"/>
                </a:lnTo>
                <a:lnTo>
                  <a:pt x="155139" y="289028"/>
                </a:lnTo>
                <a:lnTo>
                  <a:pt x="626733" y="285190"/>
                </a:lnTo>
                <a:lnTo>
                  <a:pt x="901700" y="0"/>
                </a:lnTo>
                <a:lnTo>
                  <a:pt x="1228180" y="285190"/>
                </a:lnTo>
                <a:lnTo>
                  <a:pt x="1686895" y="301907"/>
                </a:lnTo>
                <a:lnTo>
                  <a:pt x="1603183" y="667579"/>
                </a:lnTo>
                <a:lnTo>
                  <a:pt x="1893550" y="986649"/>
                </a:lnTo>
                <a:lnTo>
                  <a:pt x="1469345" y="1144408"/>
                </a:lnTo>
                <a:lnTo>
                  <a:pt x="1353157" y="1525568"/>
                </a:lnTo>
                <a:lnTo>
                  <a:pt x="927457" y="1356617"/>
                </a:lnTo>
                <a:lnTo>
                  <a:pt x="542081" y="1488161"/>
                </a:lnTo>
                <a:lnTo>
                  <a:pt x="385568" y="1144408"/>
                </a:lnTo>
                <a:lnTo>
                  <a:pt x="0" y="922254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irclePour">
              <a:avLst>
                <a:gd name="adj1" fmla="val 10918711"/>
                <a:gd name="adj2" fmla="val 28743"/>
              </a:avLst>
            </a:prstTxWarp>
            <a:noAutofit/>
          </a:bodyPr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 চক্র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7019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57400" y="533401"/>
            <a:ext cx="8582891" cy="5784093"/>
            <a:chOff x="-34636" y="240896"/>
            <a:chExt cx="8582891" cy="5784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137" b="8491"/>
            <a:stretch/>
          </p:blipFill>
          <p:spPr>
            <a:xfrm>
              <a:off x="-34636" y="240896"/>
              <a:ext cx="8582891" cy="5784093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2805545" y="44196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668980" y="3158835"/>
              <a:ext cx="0" cy="2667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525490" y="1898070"/>
              <a:ext cx="762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080332" y="960922"/>
            <a:ext cx="7412183" cy="5115852"/>
            <a:chOff x="1558636" y="988632"/>
            <a:chExt cx="7412183" cy="5115852"/>
          </a:xfrm>
        </p:grpSpPr>
        <p:sp>
          <p:nvSpPr>
            <p:cNvPr id="14" name="Rectangle 13"/>
            <p:cNvSpPr/>
            <p:nvPr/>
          </p:nvSpPr>
          <p:spPr>
            <a:xfrm>
              <a:off x="1558636" y="4812549"/>
              <a:ext cx="7391400" cy="129193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9725" y="3498581"/>
              <a:ext cx="5590311" cy="13416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6230" y="2272140"/>
              <a:ext cx="3747661" cy="124814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00453" y="988632"/>
              <a:ext cx="1870366" cy="12835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8710" b="80415" l="22697" r="40449">
                        <a14:foregroundMark x1="27640" y1="43088" x2="27640" y2="43088"/>
                        <a14:foregroundMark x1="31461" y1="46544" x2="31461" y2="46544"/>
                        <a14:foregroundMark x1="31011" y1="45161" x2="31011" y2="45161"/>
                        <a14:foregroundMark x1="27416" y1="50691" x2="27416" y2="50691"/>
                        <a14:foregroundMark x1="25169" y1="50230" x2="25169" y2="50230"/>
                        <a14:foregroundMark x1="27640" y1="47465" x2="27640" y2="47465"/>
                        <a14:foregroundMark x1="30787" y1="53687" x2="30787" y2="53687"/>
                        <a14:foregroundMark x1="31910" y1="49770" x2="31910" y2="49770"/>
                        <a14:foregroundMark x1="25169" y1="55760" x2="25169" y2="55760"/>
                        <a14:foregroundMark x1="29888" y1="64977" x2="29888" y2="64977"/>
                        <a14:foregroundMark x1="29888" y1="61982" x2="29888" y2="61982"/>
                        <a14:foregroundMark x1="30787" y1="76267" x2="30787" y2="76267"/>
                        <a14:foregroundMark x1="33708" y1="59908" x2="33708" y2="59908"/>
                        <a14:foregroundMark x1="34382" y1="59217" x2="34382" y2="59217"/>
                        <a14:foregroundMark x1="34382" y1="61290" x2="34382" y2="61290"/>
                        <a14:foregroundMark x1="40449" y1="39862" x2="40449" y2="39862"/>
                        <a14:backgroundMark x1="37079" y1="57143" x2="37079" y2="57143"/>
                        <a14:backgroundMark x1="39326" y1="58986" x2="39326" y2="58986"/>
                        <a14:backgroundMark x1="38876" y1="57373" x2="38876" y2="57373"/>
                        <a14:backgroundMark x1="38652" y1="65899" x2="38652" y2="65899"/>
                        <a14:backgroundMark x1="36404" y1="64516" x2="36404" y2="64516"/>
                        <a14:backgroundMark x1="36404" y1="67281" x2="36404" y2="67281"/>
                        <a14:backgroundMark x1="39326" y1="68433" x2="39326" y2="68433"/>
                        <a14:backgroundMark x1="38427" y1="63594" x2="38427" y2="63594"/>
                        <a14:backgroundMark x1="39101" y1="64977" x2="39101" y2="64977"/>
                        <a14:backgroundMark x1="33933" y1="65438" x2="33933" y2="65438"/>
                        <a14:backgroundMark x1="35056" y1="72581" x2="35056" y2="72581"/>
                        <a14:backgroundMark x1="38427" y1="74424" x2="38427" y2="74424"/>
                        <a14:backgroundMark x1="37079" y1="71889" x2="37079" y2="71889"/>
                        <a14:backgroundMark x1="38876" y1="77880" x2="38876" y2="77880"/>
                        <a14:backgroundMark x1="34157" y1="75806" x2="34157" y2="75806"/>
                        <a14:backgroundMark x1="32809" y1="74885" x2="32809" y2="74885"/>
                        <a14:backgroundMark x1="33258" y1="73272" x2="33258" y2="73272"/>
                        <a14:backgroundMark x1="33708" y1="71429" x2="33708" y2="71429"/>
                        <a14:backgroundMark x1="34831" y1="70968" x2="34831" y2="70968"/>
                        <a14:backgroundMark x1="35730" y1="76498" x2="35730" y2="76498"/>
                        <a14:backgroundMark x1="37079" y1="77419" x2="37079" y2="77419"/>
                        <a14:backgroundMark x1="36404" y1="73963" x2="36404" y2="73963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50" t="39316" r="64220" b="18890"/>
          <a:stretch/>
        </p:blipFill>
        <p:spPr>
          <a:xfrm>
            <a:off x="1447800" y="3560445"/>
            <a:ext cx="923810" cy="2303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05" y="5138769"/>
            <a:ext cx="1253683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7386" y="3962382"/>
            <a:ext cx="1238911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0085" y="2681642"/>
            <a:ext cx="1209698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1" y="2177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93725" y="1421973"/>
            <a:ext cx="1580882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81420" y="3451340"/>
            <a:ext cx="0" cy="2625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37925" y="2244431"/>
            <a:ext cx="23090" cy="38739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608292" y="959033"/>
            <a:ext cx="1" cy="51196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86813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xes-accounting-busin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57200"/>
            <a:ext cx="8001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1866" y="2576850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115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axes-accounting-business.jpg"/>
          <p:cNvPicPr>
            <a:picLocks noChangeAspect="1"/>
          </p:cNvPicPr>
          <p:nvPr/>
        </p:nvPicPr>
        <p:blipFill rotWithShape="1">
          <a:blip r:embed="rId2"/>
          <a:srcRect l="48300" r="18068" b="82782"/>
          <a:stretch/>
        </p:blipFill>
        <p:spPr>
          <a:xfrm>
            <a:off x="5191091" y="1328058"/>
            <a:ext cx="2690949" cy="99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367758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9100" y="203704"/>
            <a:ext cx="2405987" cy="7789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3455" y="2426274"/>
            <a:ext cx="11341289" cy="284176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bn-BD" sz="14400" dirty="0">
                <a:latin typeface="NikoshBAN" pitchFamily="2" charset="0"/>
                <a:cs typeface="NikoshBAN" pitchFamily="2" charset="0"/>
              </a:rPr>
              <a:t>ক) রেওয়ামিল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4400" dirty="0">
                <a:latin typeface="NikoshBAN" pitchFamily="2" charset="0"/>
                <a:cs typeface="NikoshBAN" pitchFamily="2" charset="0"/>
              </a:rPr>
              <a:t> বলতে পারবে </a:t>
            </a:r>
            <a:r>
              <a:rPr lang="bn-BD" sz="1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4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BD" sz="14400" dirty="0">
                <a:latin typeface="NikoshBAN" pitchFamily="2" charset="0"/>
                <a:cs typeface="NikoshBAN" pitchFamily="2" charset="0"/>
              </a:rPr>
              <a:t>খ) রেওয়ামিল তৈরির উদ্দেশ্য কি তা ব্যাখ্যা করতে  পারবে </a:t>
            </a:r>
            <a:r>
              <a:rPr lang="bn-BD" sz="1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14400" dirty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14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14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1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dirty="0">
                <a:latin typeface="NikoshBAN" pitchFamily="2" charset="0"/>
                <a:cs typeface="NikoshBAN" pitchFamily="2" charset="0"/>
              </a:rPr>
              <a:t>রেওয়ামিলের নমুনা ছক তৈরি করতে পারবে ।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144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14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1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 ডেবিট খাত ও ক্রেডিট </a:t>
            </a:r>
            <a:r>
              <a:rPr lang="bn-IN" sz="1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খাতসমূহ</a:t>
            </a:r>
            <a:r>
              <a:rPr lang="bn-BD" sz="1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চিহ্নিত করতে</a:t>
            </a:r>
            <a:r>
              <a:rPr lang="bn-IN" sz="1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4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11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14400" dirty="0">
                <a:latin typeface="NikoshBAN" pitchFamily="2" charset="0"/>
                <a:cs typeface="NikoshBAN" pitchFamily="2" charset="0"/>
              </a:rPr>
              <a:t>																</a:t>
            </a:r>
            <a:r>
              <a:rPr lang="en-US" sz="1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dirty="0">
                <a:latin typeface="NikoshBAN" pitchFamily="2" charset="0"/>
                <a:cs typeface="NikoshBAN" pitchFamily="2" charset="0"/>
              </a:rPr>
              <a:t>																																																																												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																																																																																																																																											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1183258"/>
            <a:ext cx="8606566" cy="796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</a:p>
        </p:txBody>
      </p:sp>
    </p:spTree>
    <p:extLst>
      <p:ext uri="{BB962C8B-B14F-4D97-AF65-F5344CB8AC3E}">
        <p14:creationId xmlns="" xmlns:p14="http://schemas.microsoft.com/office/powerpoint/2010/main" val="30550262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90800"/>
            <a:ext cx="11532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?--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সকল হিসাবের উদ্বৃত্ত গুলোকে ডেবিট ও ক্রেডিটে বিভক্ত করা হয়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খতিয়ানের হিসাবগুলোর গাণিতিক নির্ভুলতা যাচাই করার জন্য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--কোন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নির্দিষ্ট দিনে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?--একখানা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পৃথক খাতায় বা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কাগজে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842" y="467719"/>
            <a:ext cx="4818223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রেওয়ামিলে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618" y="1792364"/>
            <a:ext cx="6014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বিবরণী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প্রস্তুত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করার জন্য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07891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15738"/>
            <a:ext cx="10241280" cy="2697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খতিয়ানের হিসাবগুলোর গাণিতিক নির্ভুলতা যাচাই করার জন্য কোন নির্দিষ্ট দিনে একখানা পৃথক খাতায় বা কাগজে সকল হিসাবের উদ্বৃত্ত গুলোকে ডেবিট ও ক্রেডিট এই দুই ভাগে বিভক্ত করে যে বিবরণী প্রস্তুত করা হয় তাহাকেই রেওয়ামিল বলে ।			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3" y="179616"/>
            <a:ext cx="2906487" cy="101566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9621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972</Words>
  <Application>Microsoft Office PowerPoint</Application>
  <PresentationFormat>Custom</PresentationFormat>
  <Paragraphs>245</Paragraphs>
  <Slides>27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এলোমেলো টাকা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মূল্যায়ন</vt:lpstr>
      <vt:lpstr>বাড়ির কাজ</vt:lpstr>
      <vt:lpstr>Thank’s to All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Prodip</dc:creator>
  <cp:lastModifiedBy>User</cp:lastModifiedBy>
  <cp:revision>87</cp:revision>
  <dcterms:created xsi:type="dcterms:W3CDTF">2015-08-29T16:25:43Z</dcterms:created>
  <dcterms:modified xsi:type="dcterms:W3CDTF">2021-03-01T09:39:48Z</dcterms:modified>
</cp:coreProperties>
</file>