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2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0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1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3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9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85DB4-C4DE-4C08-B64D-01FC6B996A30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EFA6-98B7-4EE7-832E-53A27441E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" y="0"/>
            <a:ext cx="9155782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2" y="2967335"/>
            <a:ext cx="91406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23" y="1406236"/>
            <a:ext cx="4472177" cy="2467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5169" y="55418"/>
            <a:ext cx="5413661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237"/>
            <a:ext cx="4490047" cy="2467408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10836" y="394854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110836" y="486294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110836" y="574963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4081" y="5135479"/>
            <a:ext cx="5221301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অস্তমিত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4081" y="5990177"/>
            <a:ext cx="5564344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ব্রিটিস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4081" y="4216614"/>
            <a:ext cx="286488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537853"/>
            <a:ext cx="4405746" cy="3657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2640" y="55419"/>
            <a:ext cx="3233578" cy="120032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6690" y="1540730"/>
            <a:ext cx="4253087" cy="507831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ইংরেজরা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এ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এসেছিল?২টি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54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21313" r="32273" b="21583"/>
          <a:stretch/>
        </p:blipFill>
        <p:spPr>
          <a:xfrm>
            <a:off x="96982" y="1953488"/>
            <a:ext cx="4378559" cy="3893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6327" y="360218"/>
            <a:ext cx="3533340" cy="11079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6690" y="2060965"/>
            <a:ext cx="4342856" cy="378565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৩টি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/>
          <a:stretch/>
        </p:blipFill>
        <p:spPr>
          <a:xfrm>
            <a:off x="152400" y="1903709"/>
            <a:ext cx="4003964" cy="4163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6019" y="110836"/>
            <a:ext cx="3651962" cy="132343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0012" y="1903709"/>
            <a:ext cx="4733988" cy="415498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1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380" y="221673"/>
            <a:ext cx="2839239" cy="144655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261" y="1972543"/>
            <a:ext cx="7877478" cy="452431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endParaRPr lang="en-US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হয়েছিল?পলাশির</a:t>
            </a:r>
            <a:endParaRPr lang="en-US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৩টি </a:t>
            </a:r>
          </a:p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564" y="277275"/>
            <a:ext cx="4216219" cy="110799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2206" y="2011371"/>
            <a:ext cx="6832320" cy="378565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3999" cy="6851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3331" y="2967335"/>
            <a:ext cx="4817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708" y="561899"/>
            <a:ext cx="3433953" cy="156966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04" y="3174761"/>
            <a:ext cx="9296135" cy="34163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শারমিন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ষাইটঘর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তেওতা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71516" y="408547"/>
            <a:ext cx="2987573" cy="24614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200"/>
            <a:ext cx="4336473" cy="5251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9322" y="612613"/>
            <a:ext cx="4674678" cy="4247317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endParaRPr lang="en-US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পাঠ্যাংশ-১৭৫৭সালের</a:t>
            </a:r>
          </a:p>
          <a:p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4"/>
            <a:ext cx="9143999" cy="68431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57600" y="762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720" y="16317"/>
            <a:ext cx="3352200" cy="144655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23984"/>
            <a:ext cx="8948283" cy="304698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শাসনকাল,আগমনের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কারণ,ঔপনিবেশিক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প্রভাবস্বাধীনতা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আন্দোলন,১৯৪৭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67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" y="1222662"/>
            <a:ext cx="4504815" cy="4017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r="21818" b="10202"/>
          <a:stretch/>
        </p:blipFill>
        <p:spPr>
          <a:xfrm>
            <a:off x="5015346" y="1151657"/>
            <a:ext cx="3897710" cy="415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0882" y="13855"/>
            <a:ext cx="629531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891" y="5638800"/>
            <a:ext cx="283443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27" y="5638800"/>
            <a:ext cx="340349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সিরাজ-উদ-দৌলা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8712"/>
            <a:ext cx="7620000" cy="4600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0874" y="0"/>
            <a:ext cx="3666388" cy="110799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4634" y="5729287"/>
            <a:ext cx="2994731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G - Class 5 Bangladesh and Global Studies.pdf - Personal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16856" r="17425" b="7194"/>
          <a:stretch/>
        </p:blipFill>
        <p:spPr>
          <a:xfrm>
            <a:off x="0" y="84255"/>
            <a:ext cx="9144000" cy="67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7"/>
            <a:ext cx="9107011" cy="46654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1455"/>
            <a:ext cx="9144000" cy="21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151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</cp:revision>
  <dcterms:created xsi:type="dcterms:W3CDTF">2021-02-23T13:15:57Z</dcterms:created>
  <dcterms:modified xsi:type="dcterms:W3CDTF">2021-03-01T11:32:12Z</dcterms:modified>
</cp:coreProperties>
</file>