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4" r:id="rId4"/>
    <p:sldId id="276" r:id="rId5"/>
    <p:sldId id="296" r:id="rId6"/>
    <p:sldId id="293" r:id="rId7"/>
    <p:sldId id="295" r:id="rId8"/>
    <p:sldId id="265" r:id="rId9"/>
    <p:sldId id="277" r:id="rId10"/>
    <p:sldId id="270" r:id="rId11"/>
    <p:sldId id="271" r:id="rId12"/>
    <p:sldId id="272" r:id="rId13"/>
    <p:sldId id="273" r:id="rId14"/>
    <p:sldId id="274" r:id="rId15"/>
    <p:sldId id="275" r:id="rId16"/>
    <p:sldId id="278" r:id="rId17"/>
    <p:sldId id="279" r:id="rId18"/>
    <p:sldId id="280" r:id="rId19"/>
    <p:sldId id="285" r:id="rId20"/>
    <p:sldId id="266" r:id="rId21"/>
    <p:sldId id="292" r:id="rId22"/>
    <p:sldId id="281" r:id="rId23"/>
    <p:sldId id="290" r:id="rId24"/>
    <p:sldId id="284" r:id="rId25"/>
    <p:sldId id="297" r:id="rId26"/>
    <p:sldId id="29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CA9067-EEA9-4DC2-A4F2-D0573671A2BB}"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0A2A3-1507-46E1-982F-805F820B3530}" type="slidenum">
              <a:rPr lang="en-GB" smtClean="0"/>
              <a:t>‹#›</a:t>
            </a:fld>
            <a:endParaRPr lang="en-GB"/>
          </a:p>
        </p:txBody>
      </p:sp>
    </p:spTree>
    <p:extLst>
      <p:ext uri="{BB962C8B-B14F-4D97-AF65-F5344CB8AC3E}">
        <p14:creationId xmlns:p14="http://schemas.microsoft.com/office/powerpoint/2010/main" val="283648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CA9067-EEA9-4DC2-A4F2-D0573671A2BB}"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0A2A3-1507-46E1-982F-805F820B3530}" type="slidenum">
              <a:rPr lang="en-GB" smtClean="0"/>
              <a:t>‹#›</a:t>
            </a:fld>
            <a:endParaRPr lang="en-GB"/>
          </a:p>
        </p:txBody>
      </p:sp>
    </p:spTree>
    <p:extLst>
      <p:ext uri="{BB962C8B-B14F-4D97-AF65-F5344CB8AC3E}">
        <p14:creationId xmlns:p14="http://schemas.microsoft.com/office/powerpoint/2010/main" val="224495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CA9067-EEA9-4DC2-A4F2-D0573671A2BB}"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0A2A3-1507-46E1-982F-805F820B3530}" type="slidenum">
              <a:rPr lang="en-GB" smtClean="0"/>
              <a:t>‹#›</a:t>
            </a:fld>
            <a:endParaRPr lang="en-GB"/>
          </a:p>
        </p:txBody>
      </p:sp>
    </p:spTree>
    <p:extLst>
      <p:ext uri="{BB962C8B-B14F-4D97-AF65-F5344CB8AC3E}">
        <p14:creationId xmlns:p14="http://schemas.microsoft.com/office/powerpoint/2010/main" val="18299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149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userDrawn="1"/>
        </p:nvSpPr>
        <p:spPr>
          <a:xfrm>
            <a:off x="2859171" y="6611779"/>
            <a:ext cx="5623655" cy="246221"/>
          </a:xfrm>
          <a:prstGeom prst="rect">
            <a:avLst/>
          </a:prstGeom>
        </p:spPr>
        <p:txBody>
          <a:bodyPr wrap="none">
            <a:spAutoFit/>
          </a:bodyPr>
          <a:lstStyle/>
          <a:p>
            <a:pPr marL="0" marR="0">
              <a:spcBef>
                <a:spcPts val="0"/>
              </a:spcBef>
              <a:spcAft>
                <a:spcPts val="0"/>
              </a:spcAft>
            </a:pPr>
            <a:r>
              <a:rPr lang="en-US" sz="1000" kern="1200" dirty="0" smtClean="0">
                <a:solidFill>
                  <a:srgbClr val="002060"/>
                </a:solidFill>
                <a:effectLst/>
                <a:latin typeface="Times New Roman" panose="02020603050405020304" pitchFamily="18" charset="0"/>
                <a:ea typeface="+mn-ea"/>
              </a:rPr>
              <a:t>Manik Chandra Majumder # </a:t>
            </a:r>
            <a:r>
              <a:rPr lang="en-US" sz="1000" kern="1200" dirty="0" smtClean="0">
                <a:solidFill>
                  <a:srgbClr val="800000"/>
                </a:solidFill>
                <a:effectLst/>
                <a:latin typeface="Times New Roman" panose="02020603050405020304" pitchFamily="18" charset="0"/>
                <a:ea typeface="+mn-ea"/>
              </a:rPr>
              <a:t>Senior Teacher #</a:t>
            </a:r>
            <a:r>
              <a:rPr lang="en-US" sz="1000" kern="1200" dirty="0" smtClean="0">
                <a:solidFill>
                  <a:srgbClr val="D60093"/>
                </a:solidFill>
                <a:effectLst/>
                <a:latin typeface="Times New Roman" panose="02020603050405020304" pitchFamily="18" charset="0"/>
                <a:ea typeface="+mn-ea"/>
              </a:rPr>
              <a:t>Gazirhat High School # </a:t>
            </a:r>
            <a:r>
              <a:rPr lang="en-US" sz="1000" kern="1200" dirty="0" smtClean="0">
                <a:solidFill>
                  <a:srgbClr val="C00000"/>
                </a:solidFill>
                <a:effectLst/>
                <a:latin typeface="Times New Roman" panose="02020603050405020304" pitchFamily="18" charset="0"/>
                <a:ea typeface="+mn-ea"/>
              </a:rPr>
              <a:t>Senbag # Noakhali</a:t>
            </a:r>
            <a:r>
              <a:rPr lang="en-US" sz="1000" kern="1200" dirty="0" smtClean="0">
                <a:solidFill>
                  <a:srgbClr val="002060"/>
                </a:solidFill>
                <a:effectLst/>
                <a:latin typeface="Times New Roman" panose="02020603050405020304" pitchFamily="18" charset="0"/>
                <a:ea typeface="+mn-ea"/>
              </a:rPr>
              <a:t> </a:t>
            </a:r>
            <a:r>
              <a:rPr lang="en-US" sz="1000" kern="1200" dirty="0" smtClean="0">
                <a:solidFill>
                  <a:srgbClr val="000000"/>
                </a:solidFill>
                <a:effectLst/>
                <a:latin typeface="Times New Roman" panose="02020603050405020304" pitchFamily="18" charset="0"/>
                <a:ea typeface="+mn-ea"/>
              </a:rPr>
              <a:t># 01717155169</a:t>
            </a:r>
            <a:endParaRPr lang="en-US" sz="1200" dirty="0">
              <a:effectLst/>
              <a:latin typeface="Times New Roman" panose="02020603050405020304" pitchFamily="18" charset="0"/>
              <a:ea typeface="Times New Roman" panose="02020603050405020304" pitchFamily="18"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40407" y="-14310"/>
            <a:ext cx="151593" cy="202125"/>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58650" y="6633288"/>
            <a:ext cx="152400" cy="203201"/>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050" y="6658689"/>
            <a:ext cx="114300" cy="1524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52400" cy="203201"/>
          </a:xfrm>
          <a:prstGeom prst="rect">
            <a:avLst/>
          </a:prstGeom>
        </p:spPr>
      </p:pic>
    </p:spTree>
    <p:extLst>
      <p:ext uri="{BB962C8B-B14F-4D97-AF65-F5344CB8AC3E}">
        <p14:creationId xmlns:p14="http://schemas.microsoft.com/office/powerpoint/2010/main" val="117108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CA9067-EEA9-4DC2-A4F2-D0573671A2BB}"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0A2A3-1507-46E1-982F-805F820B3530}" type="slidenum">
              <a:rPr lang="en-GB" smtClean="0"/>
              <a:t>‹#›</a:t>
            </a:fld>
            <a:endParaRPr lang="en-GB"/>
          </a:p>
        </p:txBody>
      </p:sp>
    </p:spTree>
    <p:extLst>
      <p:ext uri="{BB962C8B-B14F-4D97-AF65-F5344CB8AC3E}">
        <p14:creationId xmlns:p14="http://schemas.microsoft.com/office/powerpoint/2010/main" val="9862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CA9067-EEA9-4DC2-A4F2-D0573671A2BB}" type="datetimeFigureOut">
              <a:rPr lang="en-GB" smtClean="0"/>
              <a:t>28/02/2021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D0A2A3-1507-46E1-982F-805F820B3530}" type="slidenum">
              <a:rPr lang="en-GB" smtClean="0"/>
              <a:t>‹#›</a:t>
            </a:fld>
            <a:endParaRPr lang="en-GB"/>
          </a:p>
        </p:txBody>
      </p:sp>
    </p:spTree>
    <p:extLst>
      <p:ext uri="{BB962C8B-B14F-4D97-AF65-F5344CB8AC3E}">
        <p14:creationId xmlns:p14="http://schemas.microsoft.com/office/powerpoint/2010/main" val="172475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CA9067-EEA9-4DC2-A4F2-D0573671A2BB}" type="datetimeFigureOut">
              <a:rPr lang="en-GB" smtClean="0"/>
              <a:t>28/02/2021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D0A2A3-1507-46E1-982F-805F820B3530}" type="slidenum">
              <a:rPr lang="en-GB" smtClean="0"/>
              <a:t>‹#›</a:t>
            </a:fld>
            <a:endParaRPr lang="en-GB"/>
          </a:p>
        </p:txBody>
      </p:sp>
    </p:spTree>
    <p:extLst>
      <p:ext uri="{BB962C8B-B14F-4D97-AF65-F5344CB8AC3E}">
        <p14:creationId xmlns:p14="http://schemas.microsoft.com/office/powerpoint/2010/main" val="153040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CA9067-EEA9-4DC2-A4F2-D0573671A2BB}" type="datetimeFigureOut">
              <a:rPr lang="en-GB" smtClean="0"/>
              <a:t>28/02/2021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D0A2A3-1507-46E1-982F-805F820B3530}" type="slidenum">
              <a:rPr lang="en-GB" smtClean="0"/>
              <a:t>‹#›</a:t>
            </a:fld>
            <a:endParaRPr lang="en-GB"/>
          </a:p>
        </p:txBody>
      </p:sp>
    </p:spTree>
    <p:extLst>
      <p:ext uri="{BB962C8B-B14F-4D97-AF65-F5344CB8AC3E}">
        <p14:creationId xmlns:p14="http://schemas.microsoft.com/office/powerpoint/2010/main" val="3879726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CA9067-EEA9-4DC2-A4F2-D0573671A2BB}" type="datetimeFigureOut">
              <a:rPr lang="en-GB" smtClean="0"/>
              <a:t>28/02/2021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D0A2A3-1507-46E1-982F-805F820B3530}" type="slidenum">
              <a:rPr lang="en-GB" smtClean="0"/>
              <a:t>‹#›</a:t>
            </a:fld>
            <a:endParaRPr lang="en-GB"/>
          </a:p>
        </p:txBody>
      </p:sp>
    </p:spTree>
    <p:extLst>
      <p:ext uri="{BB962C8B-B14F-4D97-AF65-F5344CB8AC3E}">
        <p14:creationId xmlns:p14="http://schemas.microsoft.com/office/powerpoint/2010/main" val="328153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A9067-EEA9-4DC2-A4F2-D0573671A2BB}" type="datetimeFigureOut">
              <a:rPr lang="en-GB" smtClean="0"/>
              <a:t>28/02/2021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D0A2A3-1507-46E1-982F-805F820B3530}" type="slidenum">
              <a:rPr lang="en-GB" smtClean="0"/>
              <a:t>‹#›</a:t>
            </a:fld>
            <a:endParaRPr lang="en-GB"/>
          </a:p>
        </p:txBody>
      </p:sp>
    </p:spTree>
    <p:extLst>
      <p:ext uri="{BB962C8B-B14F-4D97-AF65-F5344CB8AC3E}">
        <p14:creationId xmlns:p14="http://schemas.microsoft.com/office/powerpoint/2010/main" val="384342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CA9067-EEA9-4DC2-A4F2-D0573671A2BB}" type="datetimeFigureOut">
              <a:rPr lang="en-GB" smtClean="0"/>
              <a:t>28/02/2021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D0A2A3-1507-46E1-982F-805F820B3530}" type="slidenum">
              <a:rPr lang="en-GB" smtClean="0"/>
              <a:t>‹#›</a:t>
            </a:fld>
            <a:endParaRPr lang="en-GB"/>
          </a:p>
        </p:txBody>
      </p:sp>
    </p:spTree>
    <p:extLst>
      <p:ext uri="{BB962C8B-B14F-4D97-AF65-F5344CB8AC3E}">
        <p14:creationId xmlns:p14="http://schemas.microsoft.com/office/powerpoint/2010/main" val="2425303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CA9067-EEA9-4DC2-A4F2-D0573671A2BB}" type="datetimeFigureOut">
              <a:rPr lang="en-GB" smtClean="0"/>
              <a:t>28/02/2021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D0A2A3-1507-46E1-982F-805F820B3530}" type="slidenum">
              <a:rPr lang="en-GB" smtClean="0"/>
              <a:t>‹#›</a:t>
            </a:fld>
            <a:endParaRPr lang="en-GB"/>
          </a:p>
        </p:txBody>
      </p:sp>
    </p:spTree>
    <p:extLst>
      <p:ext uri="{BB962C8B-B14F-4D97-AF65-F5344CB8AC3E}">
        <p14:creationId xmlns:p14="http://schemas.microsoft.com/office/powerpoint/2010/main" val="3557323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A9067-EEA9-4DC2-A4F2-D0573671A2BB}" type="datetimeFigureOut">
              <a:rPr lang="en-GB" smtClean="0"/>
              <a:t>28/02/2021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0A2A3-1507-46E1-982F-805F820B3530}" type="slidenum">
              <a:rPr lang="en-GB" smtClean="0"/>
              <a:t>‹#›</a:t>
            </a:fld>
            <a:endParaRPr lang="en-GB"/>
          </a:p>
        </p:txBody>
      </p:sp>
    </p:spTree>
    <p:extLst>
      <p:ext uri="{BB962C8B-B14F-4D97-AF65-F5344CB8AC3E}">
        <p14:creationId xmlns:p14="http://schemas.microsoft.com/office/powerpoint/2010/main" val="1787410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fif"/><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fif"/><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f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fi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image" Target="../media/image4.jfif"/></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fi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fi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image" Target="../media/image4.jfif"/></Relationships>
</file>

<file path=ppt/slides/_rels/slide8.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fif"/><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fif"/><Relationship Id="rId4" Type="http://schemas.openxmlformats.org/officeDocument/2006/relationships/image" Target="../media/image15.jf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1" y="55418"/>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55418"/>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932" t="13654" r="3218" b="8184"/>
          <a:stretch>
            <a:fillRect/>
          </a:stretch>
        </p:blipFill>
        <p:spPr>
          <a:xfrm>
            <a:off x="2064328" y="290130"/>
            <a:ext cx="9254836" cy="1320496"/>
          </a:xfrm>
          <a:custGeom>
            <a:avLst/>
            <a:gdLst>
              <a:gd name="connsiteX0" fmla="*/ 6761713 w 11114586"/>
              <a:gd name="connsiteY0" fmla="*/ 759405 h 910689"/>
              <a:gd name="connsiteX1" fmla="*/ 6694531 w 11114586"/>
              <a:gd name="connsiteY1" fmla="*/ 767865 h 910689"/>
              <a:gd name="connsiteX2" fmla="*/ 6666166 w 11114586"/>
              <a:gd name="connsiteY2" fmla="*/ 809667 h 910689"/>
              <a:gd name="connsiteX3" fmla="*/ 6695527 w 11114586"/>
              <a:gd name="connsiteY3" fmla="*/ 855699 h 910689"/>
              <a:gd name="connsiteX4" fmla="*/ 6806004 w 11114586"/>
              <a:gd name="connsiteY4" fmla="*/ 876351 h 910689"/>
              <a:gd name="connsiteX5" fmla="*/ 6914739 w 11114586"/>
              <a:gd name="connsiteY5" fmla="*/ 857938 h 910689"/>
              <a:gd name="connsiteX6" fmla="*/ 6954302 w 11114586"/>
              <a:gd name="connsiteY6" fmla="*/ 806183 h 910689"/>
              <a:gd name="connsiteX7" fmla="*/ 6946837 w 11114586"/>
              <a:gd name="connsiteY7" fmla="*/ 785282 h 910689"/>
              <a:gd name="connsiteX8" fmla="*/ 6906279 w 11114586"/>
              <a:gd name="connsiteY8" fmla="*/ 764879 h 910689"/>
              <a:gd name="connsiteX9" fmla="*/ 6761713 w 11114586"/>
              <a:gd name="connsiteY9" fmla="*/ 759405 h 910689"/>
              <a:gd name="connsiteX10" fmla="*/ 10131014 w 11114586"/>
              <a:gd name="connsiteY10" fmla="*/ 429965 h 910689"/>
              <a:gd name="connsiteX11" fmla="*/ 10041438 w 11114586"/>
              <a:gd name="connsiteY11" fmla="*/ 505607 h 910689"/>
              <a:gd name="connsiteX12" fmla="*/ 10022030 w 11114586"/>
              <a:gd name="connsiteY12" fmla="*/ 559850 h 910689"/>
              <a:gd name="connsiteX13" fmla="*/ 10038452 w 11114586"/>
              <a:gd name="connsiteY13" fmla="*/ 600159 h 910689"/>
              <a:gd name="connsiteX14" fmla="*/ 10073287 w 11114586"/>
              <a:gd name="connsiteY14" fmla="*/ 613595 h 910689"/>
              <a:gd name="connsiteX15" fmla="*/ 10131014 w 11114586"/>
              <a:gd name="connsiteY15" fmla="*/ 585727 h 910689"/>
              <a:gd name="connsiteX16" fmla="*/ 4790257 w 11114586"/>
              <a:gd name="connsiteY16" fmla="*/ 246832 h 910689"/>
              <a:gd name="connsiteX17" fmla="*/ 4746714 w 11114586"/>
              <a:gd name="connsiteY17" fmla="*/ 265991 h 910689"/>
              <a:gd name="connsiteX18" fmla="*/ 4722826 w 11114586"/>
              <a:gd name="connsiteY18" fmla="*/ 341633 h 910689"/>
              <a:gd name="connsiteX19" fmla="*/ 4717103 w 11114586"/>
              <a:gd name="connsiteY19" fmla="*/ 498640 h 910689"/>
              <a:gd name="connsiteX20" fmla="*/ 4724071 w 11114586"/>
              <a:gd name="connsiteY20" fmla="*/ 598168 h 910689"/>
              <a:gd name="connsiteX21" fmla="*/ 4747460 w 11114586"/>
              <a:gd name="connsiteY21" fmla="*/ 651914 h 910689"/>
              <a:gd name="connsiteX22" fmla="*/ 4788266 w 11114586"/>
              <a:gd name="connsiteY22" fmla="*/ 670327 h 910689"/>
              <a:gd name="connsiteX23" fmla="*/ 4825590 w 11114586"/>
              <a:gd name="connsiteY23" fmla="*/ 657886 h 910689"/>
              <a:gd name="connsiteX24" fmla="*/ 4851467 w 11114586"/>
              <a:gd name="connsiteY24" fmla="*/ 610609 h 910689"/>
              <a:gd name="connsiteX25" fmla="*/ 4861420 w 11114586"/>
              <a:gd name="connsiteY25" fmla="*/ 419514 h 910689"/>
              <a:gd name="connsiteX26" fmla="*/ 4851965 w 11114586"/>
              <a:gd name="connsiteY26" fmla="*/ 303314 h 910689"/>
              <a:gd name="connsiteX27" fmla="*/ 4824097 w 11114586"/>
              <a:gd name="connsiteY27" fmla="*/ 257282 h 910689"/>
              <a:gd name="connsiteX28" fmla="*/ 4790257 w 11114586"/>
              <a:gd name="connsiteY28" fmla="*/ 246832 h 910689"/>
              <a:gd name="connsiteX29" fmla="*/ 2389957 w 11114586"/>
              <a:gd name="connsiteY29" fmla="*/ 246832 h 910689"/>
              <a:gd name="connsiteX30" fmla="*/ 2346413 w 11114586"/>
              <a:gd name="connsiteY30" fmla="*/ 265991 h 910689"/>
              <a:gd name="connsiteX31" fmla="*/ 2322526 w 11114586"/>
              <a:gd name="connsiteY31" fmla="*/ 341633 h 910689"/>
              <a:gd name="connsiteX32" fmla="*/ 2316803 w 11114586"/>
              <a:gd name="connsiteY32" fmla="*/ 498640 h 910689"/>
              <a:gd name="connsiteX33" fmla="*/ 2323771 w 11114586"/>
              <a:gd name="connsiteY33" fmla="*/ 598168 h 910689"/>
              <a:gd name="connsiteX34" fmla="*/ 2347160 w 11114586"/>
              <a:gd name="connsiteY34" fmla="*/ 651914 h 910689"/>
              <a:gd name="connsiteX35" fmla="*/ 2387967 w 11114586"/>
              <a:gd name="connsiteY35" fmla="*/ 670327 h 910689"/>
              <a:gd name="connsiteX36" fmla="*/ 2425290 w 11114586"/>
              <a:gd name="connsiteY36" fmla="*/ 657886 h 910689"/>
              <a:gd name="connsiteX37" fmla="*/ 2451167 w 11114586"/>
              <a:gd name="connsiteY37" fmla="*/ 610609 h 910689"/>
              <a:gd name="connsiteX38" fmla="*/ 2461120 w 11114586"/>
              <a:gd name="connsiteY38" fmla="*/ 419514 h 910689"/>
              <a:gd name="connsiteX39" fmla="*/ 2451665 w 11114586"/>
              <a:gd name="connsiteY39" fmla="*/ 303314 h 910689"/>
              <a:gd name="connsiteX40" fmla="*/ 2423797 w 11114586"/>
              <a:gd name="connsiteY40" fmla="*/ 257282 h 910689"/>
              <a:gd name="connsiteX41" fmla="*/ 2389957 w 11114586"/>
              <a:gd name="connsiteY41" fmla="*/ 246832 h 910689"/>
              <a:gd name="connsiteX42" fmla="*/ 3738595 w 11114586"/>
              <a:gd name="connsiteY42" fmla="*/ 243846 h 910689"/>
              <a:gd name="connsiteX43" fmla="*/ 3696295 w 11114586"/>
              <a:gd name="connsiteY43" fmla="*/ 269226 h 910689"/>
              <a:gd name="connsiteX44" fmla="*/ 3666935 w 11114586"/>
              <a:gd name="connsiteY44" fmla="*/ 390651 h 910689"/>
              <a:gd name="connsiteX45" fmla="*/ 3666935 w 11114586"/>
              <a:gd name="connsiteY45" fmla="*/ 408068 h 910689"/>
              <a:gd name="connsiteX46" fmla="*/ 3802294 w 11114586"/>
              <a:gd name="connsiteY46" fmla="*/ 408068 h 910689"/>
              <a:gd name="connsiteX47" fmla="*/ 3793585 w 11114586"/>
              <a:gd name="connsiteY47" fmla="*/ 298089 h 910689"/>
              <a:gd name="connsiteX48" fmla="*/ 3766464 w 11114586"/>
              <a:gd name="connsiteY48" fmla="*/ 252803 h 910689"/>
              <a:gd name="connsiteX49" fmla="*/ 3738595 w 11114586"/>
              <a:gd name="connsiteY49" fmla="*/ 243846 h 910689"/>
              <a:gd name="connsiteX50" fmla="*/ 1195421 w 11114586"/>
              <a:gd name="connsiteY50" fmla="*/ 243846 h 910689"/>
              <a:gd name="connsiteX51" fmla="*/ 1153121 w 11114586"/>
              <a:gd name="connsiteY51" fmla="*/ 269226 h 910689"/>
              <a:gd name="connsiteX52" fmla="*/ 1123760 w 11114586"/>
              <a:gd name="connsiteY52" fmla="*/ 390651 h 910689"/>
              <a:gd name="connsiteX53" fmla="*/ 1123760 w 11114586"/>
              <a:gd name="connsiteY53" fmla="*/ 408068 h 910689"/>
              <a:gd name="connsiteX54" fmla="*/ 1259119 w 11114586"/>
              <a:gd name="connsiteY54" fmla="*/ 408068 h 910689"/>
              <a:gd name="connsiteX55" fmla="*/ 1250410 w 11114586"/>
              <a:gd name="connsiteY55" fmla="*/ 298089 h 910689"/>
              <a:gd name="connsiteX56" fmla="*/ 1223289 w 11114586"/>
              <a:gd name="connsiteY56" fmla="*/ 252803 h 910689"/>
              <a:gd name="connsiteX57" fmla="*/ 1195421 w 11114586"/>
              <a:gd name="connsiteY57" fmla="*/ 243846 h 910689"/>
              <a:gd name="connsiteX58" fmla="*/ 6791074 w 11114586"/>
              <a:gd name="connsiteY58" fmla="*/ 242353 h 910689"/>
              <a:gd name="connsiteX59" fmla="*/ 6742305 w 11114586"/>
              <a:gd name="connsiteY59" fmla="*/ 271465 h 910689"/>
              <a:gd name="connsiteX60" fmla="*/ 6722400 w 11114586"/>
              <a:gd name="connsiteY60" fmla="*/ 392144 h 910689"/>
              <a:gd name="connsiteX61" fmla="*/ 6742057 w 11114586"/>
              <a:gd name="connsiteY61" fmla="*/ 493912 h 910689"/>
              <a:gd name="connsiteX62" fmla="*/ 6788586 w 11114586"/>
              <a:gd name="connsiteY62" fmla="*/ 521531 h 910689"/>
              <a:gd name="connsiteX63" fmla="*/ 6838351 w 11114586"/>
              <a:gd name="connsiteY63" fmla="*/ 494161 h 910689"/>
              <a:gd name="connsiteX64" fmla="*/ 6858256 w 11114586"/>
              <a:gd name="connsiteY64" fmla="*/ 387665 h 910689"/>
              <a:gd name="connsiteX65" fmla="*/ 6835862 w 11114586"/>
              <a:gd name="connsiteY65" fmla="*/ 266240 h 910689"/>
              <a:gd name="connsiteX66" fmla="*/ 6791074 w 11114586"/>
              <a:gd name="connsiteY66" fmla="*/ 242353 h 910689"/>
              <a:gd name="connsiteX67" fmla="*/ 7365244 w 11114586"/>
              <a:gd name="connsiteY67" fmla="*/ 225433 h 910689"/>
              <a:gd name="connsiteX68" fmla="*/ 7560321 w 11114586"/>
              <a:gd name="connsiteY68" fmla="*/ 225433 h 910689"/>
              <a:gd name="connsiteX69" fmla="*/ 7560321 w 11114586"/>
              <a:gd name="connsiteY69" fmla="*/ 594187 h 910689"/>
              <a:gd name="connsiteX70" fmla="*/ 7571766 w 11114586"/>
              <a:gd name="connsiteY70" fmla="*/ 657139 h 910689"/>
              <a:gd name="connsiteX71" fmla="*/ 7616554 w 11114586"/>
              <a:gd name="connsiteY71" fmla="*/ 672815 h 910689"/>
              <a:gd name="connsiteX72" fmla="*/ 7616554 w 11114586"/>
              <a:gd name="connsiteY72" fmla="*/ 690730 h 910689"/>
              <a:gd name="connsiteX73" fmla="*/ 7365244 w 11114586"/>
              <a:gd name="connsiteY73" fmla="*/ 690730 h 910689"/>
              <a:gd name="connsiteX74" fmla="*/ 7365244 w 11114586"/>
              <a:gd name="connsiteY74" fmla="*/ 672815 h 910689"/>
              <a:gd name="connsiteX75" fmla="*/ 7411027 w 11114586"/>
              <a:gd name="connsiteY75" fmla="*/ 654900 h 910689"/>
              <a:gd name="connsiteX76" fmla="*/ 7420980 w 11114586"/>
              <a:gd name="connsiteY76" fmla="*/ 594187 h 910689"/>
              <a:gd name="connsiteX77" fmla="*/ 7420980 w 11114586"/>
              <a:gd name="connsiteY77" fmla="*/ 322474 h 910689"/>
              <a:gd name="connsiteX78" fmla="*/ 7409534 w 11114586"/>
              <a:gd name="connsiteY78" fmla="*/ 259522 h 910689"/>
              <a:gd name="connsiteX79" fmla="*/ 7365244 w 11114586"/>
              <a:gd name="connsiteY79" fmla="*/ 243846 h 910689"/>
              <a:gd name="connsiteX80" fmla="*/ 10938918 w 11114586"/>
              <a:gd name="connsiteY80" fmla="*/ 211499 h 910689"/>
              <a:gd name="connsiteX81" fmla="*/ 11012072 w 11114586"/>
              <a:gd name="connsiteY81" fmla="*/ 229912 h 910689"/>
              <a:gd name="connsiteX82" fmla="*/ 11033968 w 11114586"/>
              <a:gd name="connsiteY82" fmla="*/ 237376 h 910689"/>
              <a:gd name="connsiteX83" fmla="*/ 11048400 w 11114586"/>
              <a:gd name="connsiteY83" fmla="*/ 233644 h 910689"/>
              <a:gd name="connsiteX84" fmla="*/ 11065817 w 11114586"/>
              <a:gd name="connsiteY84" fmla="*/ 212494 h 910689"/>
              <a:gd name="connsiteX85" fmla="*/ 11082737 w 11114586"/>
              <a:gd name="connsiteY85" fmla="*/ 212494 h 910689"/>
              <a:gd name="connsiteX86" fmla="*/ 11090202 w 11114586"/>
              <a:gd name="connsiteY86" fmla="*/ 371243 h 910689"/>
              <a:gd name="connsiteX87" fmla="*/ 11073282 w 11114586"/>
              <a:gd name="connsiteY87" fmla="*/ 371243 h 910689"/>
              <a:gd name="connsiteX88" fmla="*/ 11010330 w 11114586"/>
              <a:gd name="connsiteY88" fmla="*/ 274700 h 910689"/>
              <a:gd name="connsiteX89" fmla="*/ 10945387 w 11114586"/>
              <a:gd name="connsiteY89" fmla="*/ 248822 h 910689"/>
              <a:gd name="connsiteX90" fmla="*/ 10910552 w 11114586"/>
              <a:gd name="connsiteY90" fmla="*/ 262507 h 910689"/>
              <a:gd name="connsiteX91" fmla="*/ 10896121 w 11114586"/>
              <a:gd name="connsiteY91" fmla="*/ 294108 h 910689"/>
              <a:gd name="connsiteX92" fmla="*/ 10906074 w 11114586"/>
              <a:gd name="connsiteY92" fmla="*/ 319985 h 910689"/>
              <a:gd name="connsiteX93" fmla="*/ 10995152 w 11114586"/>
              <a:gd name="connsiteY93" fmla="*/ 389904 h 910689"/>
              <a:gd name="connsiteX94" fmla="*/ 11091446 w 11114586"/>
              <a:gd name="connsiteY94" fmla="*/ 474006 h 910689"/>
              <a:gd name="connsiteX95" fmla="*/ 11114586 w 11114586"/>
              <a:gd name="connsiteY95" fmla="*/ 551390 h 910689"/>
              <a:gd name="connsiteX96" fmla="*/ 11095178 w 11114586"/>
              <a:gd name="connsiteY96" fmla="*/ 627529 h 910689"/>
              <a:gd name="connsiteX97" fmla="*/ 11040437 w 11114586"/>
              <a:gd name="connsiteY97" fmla="*/ 684758 h 910689"/>
              <a:gd name="connsiteX98" fmla="*/ 10962307 w 11114586"/>
              <a:gd name="connsiteY98" fmla="*/ 704664 h 910689"/>
              <a:gd name="connsiteX99" fmla="*/ 10873229 w 11114586"/>
              <a:gd name="connsiteY99" fmla="*/ 683763 h 910689"/>
              <a:gd name="connsiteX100" fmla="*/ 10852826 w 11114586"/>
              <a:gd name="connsiteY100" fmla="*/ 678289 h 910689"/>
              <a:gd name="connsiteX101" fmla="*/ 10825455 w 11114586"/>
              <a:gd name="connsiteY101" fmla="*/ 703171 h 910689"/>
              <a:gd name="connsiteX102" fmla="*/ 10809033 w 11114586"/>
              <a:gd name="connsiteY102" fmla="*/ 703171 h 910689"/>
              <a:gd name="connsiteX103" fmla="*/ 10801071 w 11114586"/>
              <a:gd name="connsiteY103" fmla="*/ 535963 h 910689"/>
              <a:gd name="connsiteX104" fmla="*/ 10817991 w 11114586"/>
              <a:gd name="connsiteY104" fmla="*/ 535963 h 910689"/>
              <a:gd name="connsiteX105" fmla="*/ 10879450 w 11114586"/>
              <a:gd name="connsiteY105" fmla="*/ 634496 h 910689"/>
              <a:gd name="connsiteX106" fmla="*/ 10953350 w 11114586"/>
              <a:gd name="connsiteY106" fmla="*/ 667341 h 910689"/>
              <a:gd name="connsiteX107" fmla="*/ 10992415 w 11114586"/>
              <a:gd name="connsiteY107" fmla="*/ 652660 h 910689"/>
              <a:gd name="connsiteX108" fmla="*/ 11007593 w 11114586"/>
              <a:gd name="connsiteY108" fmla="*/ 617079 h 910689"/>
              <a:gd name="connsiteX109" fmla="*/ 10992664 w 11114586"/>
              <a:gd name="connsiteY109" fmla="*/ 575774 h 910689"/>
              <a:gd name="connsiteX110" fmla="*/ 10925979 w 11114586"/>
              <a:gd name="connsiteY110" fmla="*/ 523024 h 910689"/>
              <a:gd name="connsiteX111" fmla="*/ 10827446 w 11114586"/>
              <a:gd name="connsiteY111" fmla="*/ 442406 h 910689"/>
              <a:gd name="connsiteX112" fmla="*/ 10794601 w 11114586"/>
              <a:gd name="connsiteY112" fmla="*/ 352332 h 910689"/>
              <a:gd name="connsiteX113" fmla="*/ 10831676 w 11114586"/>
              <a:gd name="connsiteY113" fmla="*/ 255043 h 910689"/>
              <a:gd name="connsiteX114" fmla="*/ 10938918 w 11114586"/>
              <a:gd name="connsiteY114" fmla="*/ 211499 h 910689"/>
              <a:gd name="connsiteX115" fmla="*/ 10538868 w 11114586"/>
              <a:gd name="connsiteY115" fmla="*/ 211499 h 910689"/>
              <a:gd name="connsiteX116" fmla="*/ 10612022 w 11114586"/>
              <a:gd name="connsiteY116" fmla="*/ 229912 h 910689"/>
              <a:gd name="connsiteX117" fmla="*/ 10633918 w 11114586"/>
              <a:gd name="connsiteY117" fmla="*/ 237376 h 910689"/>
              <a:gd name="connsiteX118" fmla="*/ 10648350 w 11114586"/>
              <a:gd name="connsiteY118" fmla="*/ 233644 h 910689"/>
              <a:gd name="connsiteX119" fmla="*/ 10665767 w 11114586"/>
              <a:gd name="connsiteY119" fmla="*/ 212494 h 910689"/>
              <a:gd name="connsiteX120" fmla="*/ 10682687 w 11114586"/>
              <a:gd name="connsiteY120" fmla="*/ 212494 h 910689"/>
              <a:gd name="connsiteX121" fmla="*/ 10690152 w 11114586"/>
              <a:gd name="connsiteY121" fmla="*/ 371243 h 910689"/>
              <a:gd name="connsiteX122" fmla="*/ 10673232 w 11114586"/>
              <a:gd name="connsiteY122" fmla="*/ 371243 h 910689"/>
              <a:gd name="connsiteX123" fmla="*/ 10610280 w 11114586"/>
              <a:gd name="connsiteY123" fmla="*/ 274700 h 910689"/>
              <a:gd name="connsiteX124" fmla="*/ 10545337 w 11114586"/>
              <a:gd name="connsiteY124" fmla="*/ 248822 h 910689"/>
              <a:gd name="connsiteX125" fmla="*/ 10510502 w 11114586"/>
              <a:gd name="connsiteY125" fmla="*/ 262507 h 910689"/>
              <a:gd name="connsiteX126" fmla="*/ 10496071 w 11114586"/>
              <a:gd name="connsiteY126" fmla="*/ 294108 h 910689"/>
              <a:gd name="connsiteX127" fmla="*/ 10506024 w 11114586"/>
              <a:gd name="connsiteY127" fmla="*/ 319985 h 910689"/>
              <a:gd name="connsiteX128" fmla="*/ 10595102 w 11114586"/>
              <a:gd name="connsiteY128" fmla="*/ 389904 h 910689"/>
              <a:gd name="connsiteX129" fmla="*/ 10691396 w 11114586"/>
              <a:gd name="connsiteY129" fmla="*/ 474006 h 910689"/>
              <a:gd name="connsiteX130" fmla="*/ 10714536 w 11114586"/>
              <a:gd name="connsiteY130" fmla="*/ 551390 h 910689"/>
              <a:gd name="connsiteX131" fmla="*/ 10695128 w 11114586"/>
              <a:gd name="connsiteY131" fmla="*/ 627529 h 910689"/>
              <a:gd name="connsiteX132" fmla="*/ 10640387 w 11114586"/>
              <a:gd name="connsiteY132" fmla="*/ 684758 h 910689"/>
              <a:gd name="connsiteX133" fmla="*/ 10562257 w 11114586"/>
              <a:gd name="connsiteY133" fmla="*/ 704664 h 910689"/>
              <a:gd name="connsiteX134" fmla="*/ 10473179 w 11114586"/>
              <a:gd name="connsiteY134" fmla="*/ 683763 h 910689"/>
              <a:gd name="connsiteX135" fmla="*/ 10452776 w 11114586"/>
              <a:gd name="connsiteY135" fmla="*/ 678289 h 910689"/>
              <a:gd name="connsiteX136" fmla="*/ 10425405 w 11114586"/>
              <a:gd name="connsiteY136" fmla="*/ 703171 h 910689"/>
              <a:gd name="connsiteX137" fmla="*/ 10408983 w 11114586"/>
              <a:gd name="connsiteY137" fmla="*/ 703171 h 910689"/>
              <a:gd name="connsiteX138" fmla="*/ 10401021 w 11114586"/>
              <a:gd name="connsiteY138" fmla="*/ 535963 h 910689"/>
              <a:gd name="connsiteX139" fmla="*/ 10417941 w 11114586"/>
              <a:gd name="connsiteY139" fmla="*/ 535963 h 910689"/>
              <a:gd name="connsiteX140" fmla="*/ 10479400 w 11114586"/>
              <a:gd name="connsiteY140" fmla="*/ 634496 h 910689"/>
              <a:gd name="connsiteX141" fmla="*/ 10553300 w 11114586"/>
              <a:gd name="connsiteY141" fmla="*/ 667341 h 910689"/>
              <a:gd name="connsiteX142" fmla="*/ 10592365 w 11114586"/>
              <a:gd name="connsiteY142" fmla="*/ 652660 h 910689"/>
              <a:gd name="connsiteX143" fmla="*/ 10607543 w 11114586"/>
              <a:gd name="connsiteY143" fmla="*/ 617079 h 910689"/>
              <a:gd name="connsiteX144" fmla="*/ 10592614 w 11114586"/>
              <a:gd name="connsiteY144" fmla="*/ 575774 h 910689"/>
              <a:gd name="connsiteX145" fmla="*/ 10525929 w 11114586"/>
              <a:gd name="connsiteY145" fmla="*/ 523024 h 910689"/>
              <a:gd name="connsiteX146" fmla="*/ 10427396 w 11114586"/>
              <a:gd name="connsiteY146" fmla="*/ 442406 h 910689"/>
              <a:gd name="connsiteX147" fmla="*/ 10394551 w 11114586"/>
              <a:gd name="connsiteY147" fmla="*/ 352332 h 910689"/>
              <a:gd name="connsiteX148" fmla="*/ 10431626 w 11114586"/>
              <a:gd name="connsiteY148" fmla="*/ 255043 h 910689"/>
              <a:gd name="connsiteX149" fmla="*/ 10538868 w 11114586"/>
              <a:gd name="connsiteY149" fmla="*/ 211499 h 910689"/>
              <a:gd name="connsiteX150" fmla="*/ 10108122 w 11114586"/>
              <a:gd name="connsiteY150" fmla="*/ 211499 h 910689"/>
              <a:gd name="connsiteX151" fmla="*/ 10212876 w 11114586"/>
              <a:gd name="connsiteY151" fmla="*/ 239616 h 910689"/>
              <a:gd name="connsiteX152" fmla="*/ 10262890 w 11114586"/>
              <a:gd name="connsiteY152" fmla="*/ 300577 h 910689"/>
              <a:gd name="connsiteX153" fmla="*/ 10269857 w 11114586"/>
              <a:gd name="connsiteY153" fmla="*/ 396622 h 910689"/>
              <a:gd name="connsiteX154" fmla="*/ 10269857 w 11114586"/>
              <a:gd name="connsiteY154" fmla="*/ 577267 h 910689"/>
              <a:gd name="connsiteX155" fmla="*/ 10272345 w 11114586"/>
              <a:gd name="connsiteY155" fmla="*/ 617328 h 910689"/>
              <a:gd name="connsiteX156" fmla="*/ 10279809 w 11114586"/>
              <a:gd name="connsiteY156" fmla="*/ 629520 h 910689"/>
              <a:gd name="connsiteX157" fmla="*/ 10291255 w 11114586"/>
              <a:gd name="connsiteY157" fmla="*/ 633501 h 910689"/>
              <a:gd name="connsiteX158" fmla="*/ 10317630 w 11114586"/>
              <a:gd name="connsiteY158" fmla="*/ 615088 h 910689"/>
              <a:gd name="connsiteX159" fmla="*/ 10332560 w 11114586"/>
              <a:gd name="connsiteY159" fmla="*/ 627032 h 910689"/>
              <a:gd name="connsiteX160" fmla="*/ 10281054 w 11114586"/>
              <a:gd name="connsiteY160" fmla="*/ 680528 h 910689"/>
              <a:gd name="connsiteX161" fmla="*/ 10220590 w 11114586"/>
              <a:gd name="connsiteY161" fmla="*/ 697199 h 910689"/>
              <a:gd name="connsiteX162" fmla="*/ 10158384 w 11114586"/>
              <a:gd name="connsiteY162" fmla="*/ 678538 h 910689"/>
              <a:gd name="connsiteX163" fmla="*/ 10131014 w 11114586"/>
              <a:gd name="connsiteY163" fmla="*/ 622055 h 910689"/>
              <a:gd name="connsiteX164" fmla="*/ 9978237 w 11114586"/>
              <a:gd name="connsiteY164" fmla="*/ 697199 h 910689"/>
              <a:gd name="connsiteX165" fmla="*/ 9912051 w 11114586"/>
              <a:gd name="connsiteY165" fmla="*/ 671073 h 910689"/>
              <a:gd name="connsiteX166" fmla="*/ 9885675 w 11114586"/>
              <a:gd name="connsiteY166" fmla="*/ 605633 h 910689"/>
              <a:gd name="connsiteX167" fmla="*/ 9931459 w 11114586"/>
              <a:gd name="connsiteY167" fmla="*/ 509837 h 910689"/>
              <a:gd name="connsiteX168" fmla="*/ 10131014 w 11114586"/>
              <a:gd name="connsiteY168" fmla="*/ 396622 h 910689"/>
              <a:gd name="connsiteX169" fmla="*/ 10131014 w 11114586"/>
              <a:gd name="connsiteY169" fmla="*/ 349844 h 910689"/>
              <a:gd name="connsiteX170" fmla="*/ 10125291 w 11114586"/>
              <a:gd name="connsiteY170" fmla="*/ 283408 h 910689"/>
              <a:gd name="connsiteX171" fmla="*/ 10103644 w 11114586"/>
              <a:gd name="connsiteY171" fmla="*/ 259522 h 910689"/>
              <a:gd name="connsiteX172" fmla="*/ 10067813 w 11114586"/>
              <a:gd name="connsiteY172" fmla="*/ 249320 h 910689"/>
              <a:gd name="connsiteX173" fmla="*/ 10014565 w 11114586"/>
              <a:gd name="connsiteY173" fmla="*/ 263751 h 910689"/>
              <a:gd name="connsiteX174" fmla="*/ 10001626 w 11114586"/>
              <a:gd name="connsiteY174" fmla="*/ 284653 h 910689"/>
              <a:gd name="connsiteX175" fmla="*/ 10015561 w 11114586"/>
              <a:gd name="connsiteY175" fmla="*/ 310530 h 910689"/>
              <a:gd name="connsiteX176" fmla="*/ 10034471 w 11114586"/>
              <a:gd name="connsiteY176" fmla="*/ 351835 h 910689"/>
              <a:gd name="connsiteX177" fmla="*/ 10016307 w 11114586"/>
              <a:gd name="connsiteY177" fmla="*/ 393388 h 910689"/>
              <a:gd name="connsiteX178" fmla="*/ 9968782 w 11114586"/>
              <a:gd name="connsiteY178" fmla="*/ 410557 h 910689"/>
              <a:gd name="connsiteX179" fmla="*/ 9916281 w 11114586"/>
              <a:gd name="connsiteY179" fmla="*/ 391646 h 910689"/>
              <a:gd name="connsiteX180" fmla="*/ 9895131 w 11114586"/>
              <a:gd name="connsiteY180" fmla="*/ 347356 h 910689"/>
              <a:gd name="connsiteX181" fmla="*/ 9923496 w 11114586"/>
              <a:gd name="connsiteY181" fmla="*/ 278930 h 910689"/>
              <a:gd name="connsiteX182" fmla="*/ 10002622 w 11114586"/>
              <a:gd name="connsiteY182" fmla="*/ 228916 h 910689"/>
              <a:gd name="connsiteX183" fmla="*/ 10108122 w 11114586"/>
              <a:gd name="connsiteY183" fmla="*/ 211499 h 910689"/>
              <a:gd name="connsiteX184" fmla="*/ 7814719 w 11114586"/>
              <a:gd name="connsiteY184" fmla="*/ 211499 h 910689"/>
              <a:gd name="connsiteX185" fmla="*/ 7887873 w 11114586"/>
              <a:gd name="connsiteY185" fmla="*/ 229912 h 910689"/>
              <a:gd name="connsiteX186" fmla="*/ 7909769 w 11114586"/>
              <a:gd name="connsiteY186" fmla="*/ 237376 h 910689"/>
              <a:gd name="connsiteX187" fmla="*/ 7924201 w 11114586"/>
              <a:gd name="connsiteY187" fmla="*/ 233644 h 910689"/>
              <a:gd name="connsiteX188" fmla="*/ 7941618 w 11114586"/>
              <a:gd name="connsiteY188" fmla="*/ 212494 h 910689"/>
              <a:gd name="connsiteX189" fmla="*/ 7958538 w 11114586"/>
              <a:gd name="connsiteY189" fmla="*/ 212494 h 910689"/>
              <a:gd name="connsiteX190" fmla="*/ 7966003 w 11114586"/>
              <a:gd name="connsiteY190" fmla="*/ 371243 h 910689"/>
              <a:gd name="connsiteX191" fmla="*/ 7949083 w 11114586"/>
              <a:gd name="connsiteY191" fmla="*/ 371243 h 910689"/>
              <a:gd name="connsiteX192" fmla="*/ 7886131 w 11114586"/>
              <a:gd name="connsiteY192" fmla="*/ 274700 h 910689"/>
              <a:gd name="connsiteX193" fmla="*/ 7821188 w 11114586"/>
              <a:gd name="connsiteY193" fmla="*/ 248822 h 910689"/>
              <a:gd name="connsiteX194" fmla="*/ 7786353 w 11114586"/>
              <a:gd name="connsiteY194" fmla="*/ 262507 h 910689"/>
              <a:gd name="connsiteX195" fmla="*/ 7771922 w 11114586"/>
              <a:gd name="connsiteY195" fmla="*/ 294108 h 910689"/>
              <a:gd name="connsiteX196" fmla="*/ 7781874 w 11114586"/>
              <a:gd name="connsiteY196" fmla="*/ 319985 h 910689"/>
              <a:gd name="connsiteX197" fmla="*/ 7870953 w 11114586"/>
              <a:gd name="connsiteY197" fmla="*/ 389904 h 910689"/>
              <a:gd name="connsiteX198" fmla="*/ 7967247 w 11114586"/>
              <a:gd name="connsiteY198" fmla="*/ 474006 h 910689"/>
              <a:gd name="connsiteX199" fmla="*/ 7990387 w 11114586"/>
              <a:gd name="connsiteY199" fmla="*/ 551390 h 910689"/>
              <a:gd name="connsiteX200" fmla="*/ 7970979 w 11114586"/>
              <a:gd name="connsiteY200" fmla="*/ 627529 h 910689"/>
              <a:gd name="connsiteX201" fmla="*/ 7916238 w 11114586"/>
              <a:gd name="connsiteY201" fmla="*/ 684758 h 910689"/>
              <a:gd name="connsiteX202" fmla="*/ 7838108 w 11114586"/>
              <a:gd name="connsiteY202" fmla="*/ 704664 h 910689"/>
              <a:gd name="connsiteX203" fmla="*/ 7749030 w 11114586"/>
              <a:gd name="connsiteY203" fmla="*/ 683763 h 910689"/>
              <a:gd name="connsiteX204" fmla="*/ 7728627 w 11114586"/>
              <a:gd name="connsiteY204" fmla="*/ 678289 h 910689"/>
              <a:gd name="connsiteX205" fmla="*/ 7701256 w 11114586"/>
              <a:gd name="connsiteY205" fmla="*/ 703171 h 910689"/>
              <a:gd name="connsiteX206" fmla="*/ 7684834 w 11114586"/>
              <a:gd name="connsiteY206" fmla="*/ 703171 h 910689"/>
              <a:gd name="connsiteX207" fmla="*/ 7676872 w 11114586"/>
              <a:gd name="connsiteY207" fmla="*/ 535963 h 910689"/>
              <a:gd name="connsiteX208" fmla="*/ 7693791 w 11114586"/>
              <a:gd name="connsiteY208" fmla="*/ 535963 h 910689"/>
              <a:gd name="connsiteX209" fmla="*/ 7755250 w 11114586"/>
              <a:gd name="connsiteY209" fmla="*/ 634496 h 910689"/>
              <a:gd name="connsiteX210" fmla="*/ 7829151 w 11114586"/>
              <a:gd name="connsiteY210" fmla="*/ 667341 h 910689"/>
              <a:gd name="connsiteX211" fmla="*/ 7868216 w 11114586"/>
              <a:gd name="connsiteY211" fmla="*/ 652660 h 910689"/>
              <a:gd name="connsiteX212" fmla="*/ 7883393 w 11114586"/>
              <a:gd name="connsiteY212" fmla="*/ 617079 h 910689"/>
              <a:gd name="connsiteX213" fmla="*/ 7868464 w 11114586"/>
              <a:gd name="connsiteY213" fmla="*/ 575774 h 910689"/>
              <a:gd name="connsiteX214" fmla="*/ 7801780 w 11114586"/>
              <a:gd name="connsiteY214" fmla="*/ 523024 h 910689"/>
              <a:gd name="connsiteX215" fmla="*/ 7703247 w 11114586"/>
              <a:gd name="connsiteY215" fmla="*/ 442406 h 910689"/>
              <a:gd name="connsiteX216" fmla="*/ 7670402 w 11114586"/>
              <a:gd name="connsiteY216" fmla="*/ 352332 h 910689"/>
              <a:gd name="connsiteX217" fmla="*/ 7707477 w 11114586"/>
              <a:gd name="connsiteY217" fmla="*/ 255043 h 910689"/>
              <a:gd name="connsiteX218" fmla="*/ 7814719 w 11114586"/>
              <a:gd name="connsiteY218" fmla="*/ 211499 h 910689"/>
              <a:gd name="connsiteX219" fmla="*/ 6781619 w 11114586"/>
              <a:gd name="connsiteY219" fmla="*/ 211499 h 910689"/>
              <a:gd name="connsiteX220" fmla="*/ 6877167 w 11114586"/>
              <a:gd name="connsiteY220" fmla="*/ 230907 h 910689"/>
              <a:gd name="connsiteX221" fmla="*/ 7033925 w 11114586"/>
              <a:gd name="connsiteY221" fmla="*/ 230907 h 910689"/>
              <a:gd name="connsiteX222" fmla="*/ 7033925 w 11114586"/>
              <a:gd name="connsiteY222" fmla="*/ 285648 h 910689"/>
              <a:gd name="connsiteX223" fmla="*/ 6944846 w 11114586"/>
              <a:gd name="connsiteY223" fmla="*/ 285648 h 910689"/>
              <a:gd name="connsiteX224" fmla="*/ 6978686 w 11114586"/>
              <a:gd name="connsiteY224" fmla="*/ 329938 h 910689"/>
              <a:gd name="connsiteX225" fmla="*/ 6990630 w 11114586"/>
              <a:gd name="connsiteY225" fmla="*/ 386172 h 910689"/>
              <a:gd name="connsiteX226" fmla="*/ 6963010 w 11114586"/>
              <a:gd name="connsiteY226" fmla="*/ 472513 h 910689"/>
              <a:gd name="connsiteX227" fmla="*/ 6887866 w 11114586"/>
              <a:gd name="connsiteY227" fmla="*/ 529742 h 910689"/>
              <a:gd name="connsiteX228" fmla="*/ 6803516 w 11114586"/>
              <a:gd name="connsiteY228" fmla="*/ 550395 h 910689"/>
              <a:gd name="connsiteX229" fmla="*/ 6743798 w 11114586"/>
              <a:gd name="connsiteY229" fmla="*/ 547906 h 910689"/>
              <a:gd name="connsiteX230" fmla="*/ 6706226 w 11114586"/>
              <a:gd name="connsiteY230" fmla="*/ 562587 h 910689"/>
              <a:gd name="connsiteX231" fmla="*/ 6691048 w 11114586"/>
              <a:gd name="connsiteY231" fmla="*/ 597671 h 910689"/>
              <a:gd name="connsiteX232" fmla="*/ 6704733 w 11114586"/>
              <a:gd name="connsiteY232" fmla="*/ 627032 h 910689"/>
              <a:gd name="connsiteX233" fmla="*/ 6749272 w 11114586"/>
              <a:gd name="connsiteY233" fmla="*/ 638477 h 910689"/>
              <a:gd name="connsiteX234" fmla="*/ 6835365 w 11114586"/>
              <a:gd name="connsiteY234" fmla="*/ 637482 h 910689"/>
              <a:gd name="connsiteX235" fmla="*/ 6979184 w 11114586"/>
              <a:gd name="connsiteY235" fmla="*/ 660374 h 910689"/>
              <a:gd name="connsiteX236" fmla="*/ 7035418 w 11114586"/>
              <a:gd name="connsiteY236" fmla="*/ 758410 h 910689"/>
              <a:gd name="connsiteX237" fmla="*/ 7009540 w 11114586"/>
              <a:gd name="connsiteY237" fmla="*/ 835296 h 910689"/>
              <a:gd name="connsiteX238" fmla="*/ 6941363 w 11114586"/>
              <a:gd name="connsiteY238" fmla="*/ 886304 h 910689"/>
              <a:gd name="connsiteX239" fmla="*/ 6793563 w 11114586"/>
              <a:gd name="connsiteY239" fmla="*/ 910689 h 910689"/>
              <a:gd name="connsiteX240" fmla="*/ 6679105 w 11114586"/>
              <a:gd name="connsiteY240" fmla="*/ 898496 h 910689"/>
              <a:gd name="connsiteX241" fmla="*/ 6604956 w 11114586"/>
              <a:gd name="connsiteY241" fmla="*/ 864657 h 910689"/>
              <a:gd name="connsiteX242" fmla="*/ 6582562 w 11114586"/>
              <a:gd name="connsiteY242" fmla="*/ 819122 h 910689"/>
              <a:gd name="connsiteX243" fmla="*/ 6599730 w 11114586"/>
              <a:gd name="connsiteY243" fmla="*/ 778067 h 910689"/>
              <a:gd name="connsiteX244" fmla="*/ 6663678 w 11114586"/>
              <a:gd name="connsiteY244" fmla="*/ 747462 h 910689"/>
              <a:gd name="connsiteX245" fmla="*/ 6598984 w 11114586"/>
              <a:gd name="connsiteY245" fmla="*/ 658881 h 910689"/>
              <a:gd name="connsiteX246" fmla="*/ 6625359 w 11114586"/>
              <a:gd name="connsiteY246" fmla="*/ 592197 h 910689"/>
              <a:gd name="connsiteX247" fmla="*/ 6708963 w 11114586"/>
              <a:gd name="connsiteY247" fmla="*/ 535963 h 910689"/>
              <a:gd name="connsiteX248" fmla="*/ 6612420 w 11114586"/>
              <a:gd name="connsiteY248" fmla="*/ 471767 h 910689"/>
              <a:gd name="connsiteX249" fmla="*/ 6582562 w 11114586"/>
              <a:gd name="connsiteY249" fmla="*/ 379703 h 910689"/>
              <a:gd name="connsiteX250" fmla="*/ 6638298 w 11114586"/>
              <a:gd name="connsiteY250" fmla="*/ 261512 h 910689"/>
              <a:gd name="connsiteX251" fmla="*/ 6781619 w 11114586"/>
              <a:gd name="connsiteY251" fmla="*/ 211499 h 910689"/>
              <a:gd name="connsiteX252" fmla="*/ 6336521 w 11114586"/>
              <a:gd name="connsiteY252" fmla="*/ 211499 h 910689"/>
              <a:gd name="connsiteX253" fmla="*/ 6411665 w 11114586"/>
              <a:gd name="connsiteY253" fmla="*/ 236630 h 910689"/>
              <a:gd name="connsiteX254" fmla="*/ 6451477 w 11114586"/>
              <a:gd name="connsiteY254" fmla="*/ 299084 h 910689"/>
              <a:gd name="connsiteX255" fmla="*/ 6459439 w 11114586"/>
              <a:gd name="connsiteY255" fmla="*/ 408068 h 910689"/>
              <a:gd name="connsiteX256" fmla="*/ 6459439 w 11114586"/>
              <a:gd name="connsiteY256" fmla="*/ 589211 h 910689"/>
              <a:gd name="connsiteX257" fmla="*/ 6469143 w 11114586"/>
              <a:gd name="connsiteY257" fmla="*/ 656144 h 910689"/>
              <a:gd name="connsiteX258" fmla="*/ 6509701 w 11114586"/>
              <a:gd name="connsiteY258" fmla="*/ 672815 h 910689"/>
              <a:gd name="connsiteX259" fmla="*/ 6509701 w 11114586"/>
              <a:gd name="connsiteY259" fmla="*/ 690730 h 910689"/>
              <a:gd name="connsiteX260" fmla="*/ 6274315 w 11114586"/>
              <a:gd name="connsiteY260" fmla="*/ 690730 h 910689"/>
              <a:gd name="connsiteX261" fmla="*/ 6274315 w 11114586"/>
              <a:gd name="connsiteY261" fmla="*/ 672815 h 910689"/>
              <a:gd name="connsiteX262" fmla="*/ 6312136 w 11114586"/>
              <a:gd name="connsiteY262" fmla="*/ 650919 h 910689"/>
              <a:gd name="connsiteX263" fmla="*/ 6320099 w 11114586"/>
              <a:gd name="connsiteY263" fmla="*/ 589211 h 910689"/>
              <a:gd name="connsiteX264" fmla="*/ 6320099 w 11114586"/>
              <a:gd name="connsiteY264" fmla="*/ 382191 h 910689"/>
              <a:gd name="connsiteX265" fmla="*/ 6315620 w 11114586"/>
              <a:gd name="connsiteY265" fmla="*/ 310032 h 910689"/>
              <a:gd name="connsiteX266" fmla="*/ 6300442 w 11114586"/>
              <a:gd name="connsiteY266" fmla="*/ 286892 h 910689"/>
              <a:gd name="connsiteX267" fmla="*/ 6276804 w 11114586"/>
              <a:gd name="connsiteY267" fmla="*/ 278681 h 910689"/>
              <a:gd name="connsiteX268" fmla="*/ 6197180 w 11114586"/>
              <a:gd name="connsiteY268" fmla="*/ 339891 h 910689"/>
              <a:gd name="connsiteX269" fmla="*/ 6197180 w 11114586"/>
              <a:gd name="connsiteY269" fmla="*/ 589211 h 910689"/>
              <a:gd name="connsiteX270" fmla="*/ 6206885 w 11114586"/>
              <a:gd name="connsiteY270" fmla="*/ 655397 h 910689"/>
              <a:gd name="connsiteX271" fmla="*/ 6242964 w 11114586"/>
              <a:gd name="connsiteY271" fmla="*/ 672815 h 910689"/>
              <a:gd name="connsiteX272" fmla="*/ 6242964 w 11114586"/>
              <a:gd name="connsiteY272" fmla="*/ 690730 h 910689"/>
              <a:gd name="connsiteX273" fmla="*/ 6007578 w 11114586"/>
              <a:gd name="connsiteY273" fmla="*/ 690730 h 910689"/>
              <a:gd name="connsiteX274" fmla="*/ 6007578 w 11114586"/>
              <a:gd name="connsiteY274" fmla="*/ 672815 h 910689"/>
              <a:gd name="connsiteX275" fmla="*/ 6049380 w 11114586"/>
              <a:gd name="connsiteY275" fmla="*/ 653904 h 910689"/>
              <a:gd name="connsiteX276" fmla="*/ 6057840 w 11114586"/>
              <a:gd name="connsiteY276" fmla="*/ 589211 h 910689"/>
              <a:gd name="connsiteX277" fmla="*/ 6057840 w 11114586"/>
              <a:gd name="connsiteY277" fmla="*/ 326455 h 910689"/>
              <a:gd name="connsiteX278" fmla="*/ 6048136 w 11114586"/>
              <a:gd name="connsiteY278" fmla="*/ 260766 h 910689"/>
              <a:gd name="connsiteX279" fmla="*/ 6007578 w 11114586"/>
              <a:gd name="connsiteY279" fmla="*/ 243846 h 910689"/>
              <a:gd name="connsiteX280" fmla="*/ 6007578 w 11114586"/>
              <a:gd name="connsiteY280" fmla="*/ 225433 h 910689"/>
              <a:gd name="connsiteX281" fmla="*/ 6197180 w 11114586"/>
              <a:gd name="connsiteY281" fmla="*/ 225433 h 910689"/>
              <a:gd name="connsiteX282" fmla="*/ 6197180 w 11114586"/>
              <a:gd name="connsiteY282" fmla="*/ 285648 h 910689"/>
              <a:gd name="connsiteX283" fmla="*/ 6265855 w 11114586"/>
              <a:gd name="connsiteY283" fmla="*/ 229165 h 910689"/>
              <a:gd name="connsiteX284" fmla="*/ 6336521 w 11114586"/>
              <a:gd name="connsiteY284" fmla="*/ 211499 h 910689"/>
              <a:gd name="connsiteX285" fmla="*/ 4788266 w 11114586"/>
              <a:gd name="connsiteY285" fmla="*/ 211499 h 910689"/>
              <a:gd name="connsiteX286" fmla="*/ 4901232 w 11114586"/>
              <a:gd name="connsiteY286" fmla="*/ 242850 h 910689"/>
              <a:gd name="connsiteX287" fmla="*/ 4980606 w 11114586"/>
              <a:gd name="connsiteY287" fmla="*/ 331929 h 910689"/>
              <a:gd name="connsiteX288" fmla="*/ 5007727 w 11114586"/>
              <a:gd name="connsiteY288" fmla="*/ 458330 h 910689"/>
              <a:gd name="connsiteX289" fmla="*/ 4957465 w 11114586"/>
              <a:gd name="connsiteY289" fmla="*/ 624046 h 910689"/>
              <a:gd name="connsiteX290" fmla="*/ 4789760 w 11114586"/>
              <a:gd name="connsiteY290" fmla="*/ 704664 h 910689"/>
              <a:gd name="connsiteX291" fmla="*/ 4628025 w 11114586"/>
              <a:gd name="connsiteY291" fmla="*/ 631013 h 910689"/>
              <a:gd name="connsiteX292" fmla="*/ 4571294 w 11114586"/>
              <a:gd name="connsiteY292" fmla="*/ 460321 h 910689"/>
              <a:gd name="connsiteX293" fmla="*/ 4629270 w 11114586"/>
              <a:gd name="connsiteY293" fmla="*/ 285897 h 910689"/>
              <a:gd name="connsiteX294" fmla="*/ 4788266 w 11114586"/>
              <a:gd name="connsiteY294" fmla="*/ 211499 h 910689"/>
              <a:gd name="connsiteX295" fmla="*/ 3746060 w 11114586"/>
              <a:gd name="connsiteY295" fmla="*/ 211499 h 910689"/>
              <a:gd name="connsiteX296" fmla="*/ 3868730 w 11114586"/>
              <a:gd name="connsiteY296" fmla="*/ 269474 h 910689"/>
              <a:gd name="connsiteX297" fmla="*/ 3924714 w 11114586"/>
              <a:gd name="connsiteY297" fmla="*/ 441410 h 910689"/>
              <a:gd name="connsiteX298" fmla="*/ 3669423 w 11114586"/>
              <a:gd name="connsiteY298" fmla="*/ 441410 h 910689"/>
              <a:gd name="connsiteX299" fmla="*/ 3718690 w 11114586"/>
              <a:gd name="connsiteY299" fmla="*/ 587718 h 910689"/>
              <a:gd name="connsiteX300" fmla="*/ 3801299 w 11114586"/>
              <a:gd name="connsiteY300" fmla="*/ 629022 h 910689"/>
              <a:gd name="connsiteX301" fmla="*/ 3855543 w 11114586"/>
              <a:gd name="connsiteY301" fmla="*/ 612351 h 910689"/>
              <a:gd name="connsiteX302" fmla="*/ 3907794 w 11114586"/>
              <a:gd name="connsiteY302" fmla="*/ 552385 h 910689"/>
              <a:gd name="connsiteX303" fmla="*/ 3924714 w 11114586"/>
              <a:gd name="connsiteY303" fmla="*/ 563333 h 910689"/>
              <a:gd name="connsiteX304" fmla="*/ 3841110 w 11114586"/>
              <a:gd name="connsiteY304" fmla="*/ 672566 h 910689"/>
              <a:gd name="connsiteX305" fmla="*/ 3735112 w 11114586"/>
              <a:gd name="connsiteY305" fmla="*/ 704664 h 910689"/>
              <a:gd name="connsiteX306" fmla="*/ 3578354 w 11114586"/>
              <a:gd name="connsiteY306" fmla="*/ 625041 h 910689"/>
              <a:gd name="connsiteX307" fmla="*/ 3535557 w 11114586"/>
              <a:gd name="connsiteY307" fmla="*/ 465795 h 910689"/>
              <a:gd name="connsiteX308" fmla="*/ 3598509 w 11114586"/>
              <a:gd name="connsiteY308" fmla="*/ 280423 h 910689"/>
              <a:gd name="connsiteX309" fmla="*/ 3746060 w 11114586"/>
              <a:gd name="connsiteY309" fmla="*/ 211499 h 910689"/>
              <a:gd name="connsiteX310" fmla="*/ 3018267 w 11114586"/>
              <a:gd name="connsiteY310" fmla="*/ 211499 h 910689"/>
              <a:gd name="connsiteX311" fmla="*/ 3093412 w 11114586"/>
              <a:gd name="connsiteY311" fmla="*/ 232400 h 910689"/>
              <a:gd name="connsiteX312" fmla="*/ 3140190 w 11114586"/>
              <a:gd name="connsiteY312" fmla="*/ 296098 h 910689"/>
              <a:gd name="connsiteX313" fmla="*/ 3216579 w 11114586"/>
              <a:gd name="connsiteY313" fmla="*/ 231405 h 910689"/>
              <a:gd name="connsiteX314" fmla="*/ 3292967 w 11114586"/>
              <a:gd name="connsiteY314" fmla="*/ 211499 h 910689"/>
              <a:gd name="connsiteX315" fmla="*/ 3369853 w 11114586"/>
              <a:gd name="connsiteY315" fmla="*/ 233644 h 910689"/>
              <a:gd name="connsiteX316" fmla="*/ 3409664 w 11114586"/>
              <a:gd name="connsiteY316" fmla="*/ 289878 h 910689"/>
              <a:gd name="connsiteX317" fmla="*/ 3420862 w 11114586"/>
              <a:gd name="connsiteY317" fmla="*/ 398613 h 910689"/>
              <a:gd name="connsiteX318" fmla="*/ 3420862 w 11114586"/>
              <a:gd name="connsiteY318" fmla="*/ 589211 h 910689"/>
              <a:gd name="connsiteX319" fmla="*/ 3430565 w 11114586"/>
              <a:gd name="connsiteY319" fmla="*/ 655895 h 910689"/>
              <a:gd name="connsiteX320" fmla="*/ 3471123 w 11114586"/>
              <a:gd name="connsiteY320" fmla="*/ 672815 h 910689"/>
              <a:gd name="connsiteX321" fmla="*/ 3471123 w 11114586"/>
              <a:gd name="connsiteY321" fmla="*/ 690730 h 910689"/>
              <a:gd name="connsiteX322" fmla="*/ 3230762 w 11114586"/>
              <a:gd name="connsiteY322" fmla="*/ 690730 h 910689"/>
              <a:gd name="connsiteX323" fmla="*/ 3230762 w 11114586"/>
              <a:gd name="connsiteY323" fmla="*/ 672815 h 910689"/>
              <a:gd name="connsiteX324" fmla="*/ 3272563 w 11114586"/>
              <a:gd name="connsiteY324" fmla="*/ 650919 h 910689"/>
              <a:gd name="connsiteX325" fmla="*/ 3281521 w 11114586"/>
              <a:gd name="connsiteY325" fmla="*/ 589211 h 910689"/>
              <a:gd name="connsiteX326" fmla="*/ 3281521 w 11114586"/>
              <a:gd name="connsiteY326" fmla="*/ 389158 h 910689"/>
              <a:gd name="connsiteX327" fmla="*/ 3276545 w 11114586"/>
              <a:gd name="connsiteY327" fmla="*/ 310032 h 910689"/>
              <a:gd name="connsiteX328" fmla="*/ 3260869 w 11114586"/>
              <a:gd name="connsiteY328" fmla="*/ 284901 h 910689"/>
              <a:gd name="connsiteX329" fmla="*/ 3235738 w 11114586"/>
              <a:gd name="connsiteY329" fmla="*/ 276690 h 910689"/>
              <a:gd name="connsiteX330" fmla="*/ 3192443 w 11114586"/>
              <a:gd name="connsiteY330" fmla="*/ 292366 h 910689"/>
              <a:gd name="connsiteX331" fmla="*/ 3148153 w 11114586"/>
              <a:gd name="connsiteY331" fmla="*/ 339393 h 910689"/>
              <a:gd name="connsiteX332" fmla="*/ 3148153 w 11114586"/>
              <a:gd name="connsiteY332" fmla="*/ 589211 h 910689"/>
              <a:gd name="connsiteX333" fmla="*/ 3156612 w 11114586"/>
              <a:gd name="connsiteY333" fmla="*/ 652412 h 910689"/>
              <a:gd name="connsiteX334" fmla="*/ 3200405 w 11114586"/>
              <a:gd name="connsiteY334" fmla="*/ 672815 h 910689"/>
              <a:gd name="connsiteX335" fmla="*/ 3200405 w 11114586"/>
              <a:gd name="connsiteY335" fmla="*/ 690730 h 910689"/>
              <a:gd name="connsiteX336" fmla="*/ 2959545 w 11114586"/>
              <a:gd name="connsiteY336" fmla="*/ 690730 h 910689"/>
              <a:gd name="connsiteX337" fmla="*/ 2959545 w 11114586"/>
              <a:gd name="connsiteY337" fmla="*/ 672815 h 910689"/>
              <a:gd name="connsiteX338" fmla="*/ 2990150 w 11114586"/>
              <a:gd name="connsiteY338" fmla="*/ 663111 h 910689"/>
              <a:gd name="connsiteX339" fmla="*/ 3005080 w 11114586"/>
              <a:gd name="connsiteY339" fmla="*/ 642210 h 910689"/>
              <a:gd name="connsiteX340" fmla="*/ 3008812 w 11114586"/>
              <a:gd name="connsiteY340" fmla="*/ 589211 h 910689"/>
              <a:gd name="connsiteX341" fmla="*/ 3008812 w 11114586"/>
              <a:gd name="connsiteY341" fmla="*/ 389158 h 910689"/>
              <a:gd name="connsiteX342" fmla="*/ 3003836 w 11114586"/>
              <a:gd name="connsiteY342" fmla="*/ 310032 h 910689"/>
              <a:gd name="connsiteX343" fmla="*/ 2987165 w 11114586"/>
              <a:gd name="connsiteY343" fmla="*/ 285150 h 910689"/>
              <a:gd name="connsiteX344" fmla="*/ 2962034 w 11114586"/>
              <a:gd name="connsiteY344" fmla="*/ 276193 h 910689"/>
              <a:gd name="connsiteX345" fmla="*/ 2925706 w 11114586"/>
              <a:gd name="connsiteY345" fmla="*/ 286643 h 910689"/>
              <a:gd name="connsiteX346" fmla="*/ 2875941 w 11114586"/>
              <a:gd name="connsiteY346" fmla="*/ 339393 h 910689"/>
              <a:gd name="connsiteX347" fmla="*/ 2875941 w 11114586"/>
              <a:gd name="connsiteY347" fmla="*/ 589211 h 910689"/>
              <a:gd name="connsiteX348" fmla="*/ 2885646 w 11114586"/>
              <a:gd name="connsiteY348" fmla="*/ 654153 h 910689"/>
              <a:gd name="connsiteX349" fmla="*/ 2926203 w 11114586"/>
              <a:gd name="connsiteY349" fmla="*/ 672815 h 910689"/>
              <a:gd name="connsiteX350" fmla="*/ 2926203 w 11114586"/>
              <a:gd name="connsiteY350" fmla="*/ 690730 h 910689"/>
              <a:gd name="connsiteX351" fmla="*/ 2686339 w 11114586"/>
              <a:gd name="connsiteY351" fmla="*/ 690730 h 910689"/>
              <a:gd name="connsiteX352" fmla="*/ 2686339 w 11114586"/>
              <a:gd name="connsiteY352" fmla="*/ 672815 h 910689"/>
              <a:gd name="connsiteX353" fmla="*/ 2728141 w 11114586"/>
              <a:gd name="connsiteY353" fmla="*/ 653904 h 910689"/>
              <a:gd name="connsiteX354" fmla="*/ 2736601 w 11114586"/>
              <a:gd name="connsiteY354" fmla="*/ 589211 h 910689"/>
              <a:gd name="connsiteX355" fmla="*/ 2736601 w 11114586"/>
              <a:gd name="connsiteY355" fmla="*/ 326455 h 910689"/>
              <a:gd name="connsiteX356" fmla="*/ 2726897 w 11114586"/>
              <a:gd name="connsiteY356" fmla="*/ 260766 h 910689"/>
              <a:gd name="connsiteX357" fmla="*/ 2686339 w 11114586"/>
              <a:gd name="connsiteY357" fmla="*/ 243846 h 910689"/>
              <a:gd name="connsiteX358" fmla="*/ 2686339 w 11114586"/>
              <a:gd name="connsiteY358" fmla="*/ 225433 h 910689"/>
              <a:gd name="connsiteX359" fmla="*/ 2875941 w 11114586"/>
              <a:gd name="connsiteY359" fmla="*/ 225433 h 910689"/>
              <a:gd name="connsiteX360" fmla="*/ 2875941 w 11114586"/>
              <a:gd name="connsiteY360" fmla="*/ 286643 h 910689"/>
              <a:gd name="connsiteX361" fmla="*/ 2946855 w 11114586"/>
              <a:gd name="connsiteY361" fmla="*/ 228170 h 910689"/>
              <a:gd name="connsiteX362" fmla="*/ 3018267 w 11114586"/>
              <a:gd name="connsiteY362" fmla="*/ 211499 h 910689"/>
              <a:gd name="connsiteX363" fmla="*/ 2387967 w 11114586"/>
              <a:gd name="connsiteY363" fmla="*/ 211499 h 910689"/>
              <a:gd name="connsiteX364" fmla="*/ 2500932 w 11114586"/>
              <a:gd name="connsiteY364" fmla="*/ 242850 h 910689"/>
              <a:gd name="connsiteX365" fmla="*/ 2580306 w 11114586"/>
              <a:gd name="connsiteY365" fmla="*/ 331929 h 910689"/>
              <a:gd name="connsiteX366" fmla="*/ 2607428 w 11114586"/>
              <a:gd name="connsiteY366" fmla="*/ 458330 h 910689"/>
              <a:gd name="connsiteX367" fmla="*/ 2557166 w 11114586"/>
              <a:gd name="connsiteY367" fmla="*/ 624046 h 910689"/>
              <a:gd name="connsiteX368" fmla="*/ 2389460 w 11114586"/>
              <a:gd name="connsiteY368" fmla="*/ 704664 h 910689"/>
              <a:gd name="connsiteX369" fmla="*/ 2227725 w 11114586"/>
              <a:gd name="connsiteY369" fmla="*/ 631013 h 910689"/>
              <a:gd name="connsiteX370" fmla="*/ 2170994 w 11114586"/>
              <a:gd name="connsiteY370" fmla="*/ 460321 h 910689"/>
              <a:gd name="connsiteX371" fmla="*/ 2228969 w 11114586"/>
              <a:gd name="connsiteY371" fmla="*/ 285897 h 910689"/>
              <a:gd name="connsiteX372" fmla="*/ 2387967 w 11114586"/>
              <a:gd name="connsiteY372" fmla="*/ 211499 h 910689"/>
              <a:gd name="connsiteX373" fmla="*/ 1944770 w 11114586"/>
              <a:gd name="connsiteY373" fmla="*/ 211499 h 910689"/>
              <a:gd name="connsiteX374" fmla="*/ 2059477 w 11114586"/>
              <a:gd name="connsiteY374" fmla="*/ 247827 h 910689"/>
              <a:gd name="connsiteX375" fmla="*/ 2102026 w 11114586"/>
              <a:gd name="connsiteY375" fmla="*/ 328943 h 910689"/>
              <a:gd name="connsiteX376" fmla="*/ 2084857 w 11114586"/>
              <a:gd name="connsiteY376" fmla="*/ 374229 h 910689"/>
              <a:gd name="connsiteX377" fmla="*/ 2039820 w 11114586"/>
              <a:gd name="connsiteY377" fmla="*/ 391148 h 910689"/>
              <a:gd name="connsiteX378" fmla="*/ 1991300 w 11114586"/>
              <a:gd name="connsiteY378" fmla="*/ 371740 h 910689"/>
              <a:gd name="connsiteX379" fmla="*/ 1967662 w 11114586"/>
              <a:gd name="connsiteY379" fmla="*/ 302568 h 910689"/>
              <a:gd name="connsiteX380" fmla="*/ 1953230 w 11114586"/>
              <a:gd name="connsiteY380" fmla="*/ 258775 h 910689"/>
              <a:gd name="connsiteX381" fmla="*/ 1926357 w 11114586"/>
              <a:gd name="connsiteY381" fmla="*/ 246334 h 910689"/>
              <a:gd name="connsiteX382" fmla="*/ 1885551 w 11114586"/>
              <a:gd name="connsiteY382" fmla="*/ 271714 h 910689"/>
              <a:gd name="connsiteX383" fmla="*/ 1859673 w 11114586"/>
              <a:gd name="connsiteY383" fmla="*/ 389158 h 910689"/>
              <a:gd name="connsiteX384" fmla="*/ 1880574 w 11114586"/>
              <a:gd name="connsiteY384" fmla="*/ 514813 h 910689"/>
              <a:gd name="connsiteX385" fmla="*/ 1937803 w 11114586"/>
              <a:gd name="connsiteY385" fmla="*/ 604140 h 910689"/>
              <a:gd name="connsiteX386" fmla="*/ 2002497 w 11114586"/>
              <a:gd name="connsiteY386" fmla="*/ 625539 h 910689"/>
              <a:gd name="connsiteX387" fmla="*/ 2048778 w 11114586"/>
              <a:gd name="connsiteY387" fmla="*/ 614093 h 910689"/>
              <a:gd name="connsiteX388" fmla="*/ 2100533 w 11114586"/>
              <a:gd name="connsiteY388" fmla="*/ 570798 h 910689"/>
              <a:gd name="connsiteX389" fmla="*/ 2115960 w 11114586"/>
              <a:gd name="connsiteY389" fmla="*/ 582741 h 910689"/>
              <a:gd name="connsiteX390" fmla="*/ 2034097 w 11114586"/>
              <a:gd name="connsiteY390" fmla="*/ 674557 h 910689"/>
              <a:gd name="connsiteX391" fmla="*/ 1929841 w 11114586"/>
              <a:gd name="connsiteY391" fmla="*/ 704664 h 910689"/>
              <a:gd name="connsiteX392" fmla="*/ 1781045 w 11114586"/>
              <a:gd name="connsiteY392" fmla="*/ 634496 h 910689"/>
              <a:gd name="connsiteX393" fmla="*/ 1725309 w 11114586"/>
              <a:gd name="connsiteY393" fmla="*/ 465795 h 910689"/>
              <a:gd name="connsiteX394" fmla="*/ 1776069 w 11114586"/>
              <a:gd name="connsiteY394" fmla="*/ 298587 h 910689"/>
              <a:gd name="connsiteX395" fmla="*/ 1944770 w 11114586"/>
              <a:gd name="connsiteY395" fmla="*/ 211499 h 910689"/>
              <a:gd name="connsiteX396" fmla="*/ 1202885 w 11114586"/>
              <a:gd name="connsiteY396" fmla="*/ 211499 h 910689"/>
              <a:gd name="connsiteX397" fmla="*/ 1325555 w 11114586"/>
              <a:gd name="connsiteY397" fmla="*/ 269474 h 910689"/>
              <a:gd name="connsiteX398" fmla="*/ 1381539 w 11114586"/>
              <a:gd name="connsiteY398" fmla="*/ 441410 h 910689"/>
              <a:gd name="connsiteX399" fmla="*/ 1126248 w 11114586"/>
              <a:gd name="connsiteY399" fmla="*/ 441410 h 910689"/>
              <a:gd name="connsiteX400" fmla="*/ 1175515 w 11114586"/>
              <a:gd name="connsiteY400" fmla="*/ 587718 h 910689"/>
              <a:gd name="connsiteX401" fmla="*/ 1258124 w 11114586"/>
              <a:gd name="connsiteY401" fmla="*/ 629022 h 910689"/>
              <a:gd name="connsiteX402" fmla="*/ 1312367 w 11114586"/>
              <a:gd name="connsiteY402" fmla="*/ 612351 h 910689"/>
              <a:gd name="connsiteX403" fmla="*/ 1364620 w 11114586"/>
              <a:gd name="connsiteY403" fmla="*/ 552385 h 910689"/>
              <a:gd name="connsiteX404" fmla="*/ 1381539 w 11114586"/>
              <a:gd name="connsiteY404" fmla="*/ 563333 h 910689"/>
              <a:gd name="connsiteX405" fmla="*/ 1297935 w 11114586"/>
              <a:gd name="connsiteY405" fmla="*/ 672566 h 910689"/>
              <a:gd name="connsiteX406" fmla="*/ 1191937 w 11114586"/>
              <a:gd name="connsiteY406" fmla="*/ 704664 h 910689"/>
              <a:gd name="connsiteX407" fmla="*/ 1035179 w 11114586"/>
              <a:gd name="connsiteY407" fmla="*/ 625041 h 910689"/>
              <a:gd name="connsiteX408" fmla="*/ 992382 w 11114586"/>
              <a:gd name="connsiteY408" fmla="*/ 465795 h 910689"/>
              <a:gd name="connsiteX409" fmla="*/ 1055334 w 11114586"/>
              <a:gd name="connsiteY409" fmla="*/ 280423 h 910689"/>
              <a:gd name="connsiteX410" fmla="*/ 1202885 w 11114586"/>
              <a:gd name="connsiteY410" fmla="*/ 211499 h 910689"/>
              <a:gd name="connsiteX411" fmla="*/ 4394109 w 11114586"/>
              <a:gd name="connsiteY411" fmla="*/ 55239 h 910689"/>
              <a:gd name="connsiteX412" fmla="*/ 4410532 w 11114586"/>
              <a:gd name="connsiteY412" fmla="*/ 55239 h 910689"/>
              <a:gd name="connsiteX413" fmla="*/ 4410532 w 11114586"/>
              <a:gd name="connsiteY413" fmla="*/ 225433 h 910689"/>
              <a:gd name="connsiteX414" fmla="*/ 4521008 w 11114586"/>
              <a:gd name="connsiteY414" fmla="*/ 225433 h 910689"/>
              <a:gd name="connsiteX415" fmla="*/ 4521008 w 11114586"/>
              <a:gd name="connsiteY415" fmla="*/ 274700 h 910689"/>
              <a:gd name="connsiteX416" fmla="*/ 4410532 w 11114586"/>
              <a:gd name="connsiteY416" fmla="*/ 274700 h 910689"/>
              <a:gd name="connsiteX417" fmla="*/ 4410532 w 11114586"/>
              <a:gd name="connsiteY417" fmla="*/ 561840 h 910689"/>
              <a:gd name="connsiteX418" fmla="*/ 4414264 w 11114586"/>
              <a:gd name="connsiteY418" fmla="*/ 613844 h 910689"/>
              <a:gd name="connsiteX419" fmla="*/ 4427451 w 11114586"/>
              <a:gd name="connsiteY419" fmla="*/ 632755 h 910689"/>
              <a:gd name="connsiteX420" fmla="*/ 4444869 w 11114586"/>
              <a:gd name="connsiteY420" fmla="*/ 639970 h 910689"/>
              <a:gd name="connsiteX421" fmla="*/ 4506079 w 11114586"/>
              <a:gd name="connsiteY421" fmla="*/ 590704 h 910689"/>
              <a:gd name="connsiteX422" fmla="*/ 4521008 w 11114586"/>
              <a:gd name="connsiteY422" fmla="*/ 601652 h 910689"/>
              <a:gd name="connsiteX423" fmla="*/ 4390128 w 11114586"/>
              <a:gd name="connsiteY423" fmla="*/ 697199 h 910689"/>
              <a:gd name="connsiteX424" fmla="*/ 4315232 w 11114586"/>
              <a:gd name="connsiteY424" fmla="*/ 672566 h 910689"/>
              <a:gd name="connsiteX425" fmla="*/ 4276167 w 11114586"/>
              <a:gd name="connsiteY425" fmla="*/ 617576 h 910689"/>
              <a:gd name="connsiteX426" fmla="*/ 4271191 w 11114586"/>
              <a:gd name="connsiteY426" fmla="*/ 526010 h 910689"/>
              <a:gd name="connsiteX427" fmla="*/ 4271191 w 11114586"/>
              <a:gd name="connsiteY427" fmla="*/ 274700 h 910689"/>
              <a:gd name="connsiteX428" fmla="*/ 4210478 w 11114586"/>
              <a:gd name="connsiteY428" fmla="*/ 274700 h 910689"/>
              <a:gd name="connsiteX429" fmla="*/ 4210478 w 11114586"/>
              <a:gd name="connsiteY429" fmla="*/ 257282 h 910689"/>
              <a:gd name="connsiteX430" fmla="*/ 4317223 w 11114586"/>
              <a:gd name="connsiteY430" fmla="*/ 164223 h 910689"/>
              <a:gd name="connsiteX431" fmla="*/ 4394109 w 11114586"/>
              <a:gd name="connsiteY431" fmla="*/ 55239 h 910689"/>
              <a:gd name="connsiteX432" fmla="*/ 9575541 w 11114586"/>
              <a:gd name="connsiteY432" fmla="*/ 15925 h 910689"/>
              <a:gd name="connsiteX433" fmla="*/ 9770617 w 11114586"/>
              <a:gd name="connsiteY433" fmla="*/ 15925 h 910689"/>
              <a:gd name="connsiteX434" fmla="*/ 9770617 w 11114586"/>
              <a:gd name="connsiteY434" fmla="*/ 594187 h 910689"/>
              <a:gd name="connsiteX435" fmla="*/ 9782063 w 11114586"/>
              <a:gd name="connsiteY435" fmla="*/ 657139 h 910689"/>
              <a:gd name="connsiteX436" fmla="*/ 9826851 w 11114586"/>
              <a:gd name="connsiteY436" fmla="*/ 672815 h 910689"/>
              <a:gd name="connsiteX437" fmla="*/ 9826851 w 11114586"/>
              <a:gd name="connsiteY437" fmla="*/ 690730 h 910689"/>
              <a:gd name="connsiteX438" fmla="*/ 9575541 w 11114586"/>
              <a:gd name="connsiteY438" fmla="*/ 690730 h 910689"/>
              <a:gd name="connsiteX439" fmla="*/ 9575541 w 11114586"/>
              <a:gd name="connsiteY439" fmla="*/ 672815 h 910689"/>
              <a:gd name="connsiteX440" fmla="*/ 9621324 w 11114586"/>
              <a:gd name="connsiteY440" fmla="*/ 654900 h 910689"/>
              <a:gd name="connsiteX441" fmla="*/ 9631277 w 11114586"/>
              <a:gd name="connsiteY441" fmla="*/ 594187 h 910689"/>
              <a:gd name="connsiteX442" fmla="*/ 9631277 w 11114586"/>
              <a:gd name="connsiteY442" fmla="*/ 112468 h 910689"/>
              <a:gd name="connsiteX443" fmla="*/ 9619831 w 11114586"/>
              <a:gd name="connsiteY443" fmla="*/ 50013 h 910689"/>
              <a:gd name="connsiteX444" fmla="*/ 9575541 w 11114586"/>
              <a:gd name="connsiteY444" fmla="*/ 34338 h 910689"/>
              <a:gd name="connsiteX445" fmla="*/ 8064978 w 11114586"/>
              <a:gd name="connsiteY445" fmla="*/ 15925 h 910689"/>
              <a:gd name="connsiteX446" fmla="*/ 8254581 w 11114586"/>
              <a:gd name="connsiteY446" fmla="*/ 15925 h 910689"/>
              <a:gd name="connsiteX447" fmla="*/ 8254581 w 11114586"/>
              <a:gd name="connsiteY447" fmla="*/ 285150 h 910689"/>
              <a:gd name="connsiteX448" fmla="*/ 8324749 w 11114586"/>
              <a:gd name="connsiteY448" fmla="*/ 228170 h 910689"/>
              <a:gd name="connsiteX449" fmla="*/ 8390935 w 11114586"/>
              <a:gd name="connsiteY449" fmla="*/ 211499 h 910689"/>
              <a:gd name="connsiteX450" fmla="*/ 8465831 w 11114586"/>
              <a:gd name="connsiteY450" fmla="*/ 236381 h 910689"/>
              <a:gd name="connsiteX451" fmla="*/ 8507135 w 11114586"/>
              <a:gd name="connsiteY451" fmla="*/ 294854 h 910689"/>
              <a:gd name="connsiteX452" fmla="*/ 8517337 w 11114586"/>
              <a:gd name="connsiteY452" fmla="*/ 408068 h 910689"/>
              <a:gd name="connsiteX453" fmla="*/ 8517337 w 11114586"/>
              <a:gd name="connsiteY453" fmla="*/ 589708 h 910689"/>
              <a:gd name="connsiteX454" fmla="*/ 8527290 w 11114586"/>
              <a:gd name="connsiteY454" fmla="*/ 656144 h 910689"/>
              <a:gd name="connsiteX455" fmla="*/ 8567599 w 11114586"/>
              <a:gd name="connsiteY455" fmla="*/ 672815 h 910689"/>
              <a:gd name="connsiteX456" fmla="*/ 8567599 w 11114586"/>
              <a:gd name="connsiteY456" fmla="*/ 690730 h 910689"/>
              <a:gd name="connsiteX457" fmla="*/ 8331716 w 11114586"/>
              <a:gd name="connsiteY457" fmla="*/ 690730 h 910689"/>
              <a:gd name="connsiteX458" fmla="*/ 8331716 w 11114586"/>
              <a:gd name="connsiteY458" fmla="*/ 672815 h 910689"/>
              <a:gd name="connsiteX459" fmla="*/ 8369039 w 11114586"/>
              <a:gd name="connsiteY459" fmla="*/ 652909 h 910689"/>
              <a:gd name="connsiteX460" fmla="*/ 8377997 w 11114586"/>
              <a:gd name="connsiteY460" fmla="*/ 589708 h 910689"/>
              <a:gd name="connsiteX461" fmla="*/ 8377997 w 11114586"/>
              <a:gd name="connsiteY461" fmla="*/ 382191 h 910689"/>
              <a:gd name="connsiteX462" fmla="*/ 8373518 w 11114586"/>
              <a:gd name="connsiteY462" fmla="*/ 309784 h 910689"/>
              <a:gd name="connsiteX463" fmla="*/ 8358340 w 11114586"/>
              <a:gd name="connsiteY463" fmla="*/ 286892 h 910689"/>
              <a:gd name="connsiteX464" fmla="*/ 8334204 w 11114586"/>
              <a:gd name="connsiteY464" fmla="*/ 278681 h 910689"/>
              <a:gd name="connsiteX465" fmla="*/ 8295388 w 11114586"/>
              <a:gd name="connsiteY465" fmla="*/ 292366 h 910689"/>
              <a:gd name="connsiteX466" fmla="*/ 8254581 w 11114586"/>
              <a:gd name="connsiteY466" fmla="*/ 340389 h 910689"/>
              <a:gd name="connsiteX467" fmla="*/ 8254581 w 11114586"/>
              <a:gd name="connsiteY467" fmla="*/ 589708 h 910689"/>
              <a:gd name="connsiteX468" fmla="*/ 8262045 w 11114586"/>
              <a:gd name="connsiteY468" fmla="*/ 651914 h 910689"/>
              <a:gd name="connsiteX469" fmla="*/ 8300862 w 11114586"/>
              <a:gd name="connsiteY469" fmla="*/ 672815 h 910689"/>
              <a:gd name="connsiteX470" fmla="*/ 8300862 w 11114586"/>
              <a:gd name="connsiteY470" fmla="*/ 690730 h 910689"/>
              <a:gd name="connsiteX471" fmla="*/ 8064978 w 11114586"/>
              <a:gd name="connsiteY471" fmla="*/ 690730 h 910689"/>
              <a:gd name="connsiteX472" fmla="*/ 8064978 w 11114586"/>
              <a:gd name="connsiteY472" fmla="*/ 672815 h 910689"/>
              <a:gd name="connsiteX473" fmla="*/ 8106780 w 11114586"/>
              <a:gd name="connsiteY473" fmla="*/ 653904 h 910689"/>
              <a:gd name="connsiteX474" fmla="*/ 8115240 w 11114586"/>
              <a:gd name="connsiteY474" fmla="*/ 589708 h 910689"/>
              <a:gd name="connsiteX475" fmla="*/ 8115240 w 11114586"/>
              <a:gd name="connsiteY475" fmla="*/ 116947 h 910689"/>
              <a:gd name="connsiteX476" fmla="*/ 8105536 w 11114586"/>
              <a:gd name="connsiteY476" fmla="*/ 51257 h 910689"/>
              <a:gd name="connsiteX477" fmla="*/ 8064978 w 11114586"/>
              <a:gd name="connsiteY477" fmla="*/ 34338 h 910689"/>
              <a:gd name="connsiteX478" fmla="*/ 7079992 w 11114586"/>
              <a:gd name="connsiteY478" fmla="*/ 15925 h 910689"/>
              <a:gd name="connsiteX479" fmla="*/ 7275068 w 11114586"/>
              <a:gd name="connsiteY479" fmla="*/ 15925 h 910689"/>
              <a:gd name="connsiteX480" fmla="*/ 7275068 w 11114586"/>
              <a:gd name="connsiteY480" fmla="*/ 594187 h 910689"/>
              <a:gd name="connsiteX481" fmla="*/ 7286514 w 11114586"/>
              <a:gd name="connsiteY481" fmla="*/ 657139 h 910689"/>
              <a:gd name="connsiteX482" fmla="*/ 7331302 w 11114586"/>
              <a:gd name="connsiteY482" fmla="*/ 672815 h 910689"/>
              <a:gd name="connsiteX483" fmla="*/ 7331302 w 11114586"/>
              <a:gd name="connsiteY483" fmla="*/ 690730 h 910689"/>
              <a:gd name="connsiteX484" fmla="*/ 7079992 w 11114586"/>
              <a:gd name="connsiteY484" fmla="*/ 690730 h 910689"/>
              <a:gd name="connsiteX485" fmla="*/ 7079992 w 11114586"/>
              <a:gd name="connsiteY485" fmla="*/ 672815 h 910689"/>
              <a:gd name="connsiteX486" fmla="*/ 7125775 w 11114586"/>
              <a:gd name="connsiteY486" fmla="*/ 654900 h 910689"/>
              <a:gd name="connsiteX487" fmla="*/ 7135728 w 11114586"/>
              <a:gd name="connsiteY487" fmla="*/ 594187 h 910689"/>
              <a:gd name="connsiteX488" fmla="*/ 7135728 w 11114586"/>
              <a:gd name="connsiteY488" fmla="*/ 112468 h 910689"/>
              <a:gd name="connsiteX489" fmla="*/ 7124282 w 11114586"/>
              <a:gd name="connsiteY489" fmla="*/ 50013 h 910689"/>
              <a:gd name="connsiteX490" fmla="*/ 7079992 w 11114586"/>
              <a:gd name="connsiteY490" fmla="*/ 34338 h 910689"/>
              <a:gd name="connsiteX491" fmla="*/ 5316871 w 11114586"/>
              <a:gd name="connsiteY491" fmla="*/ 15925 h 910689"/>
              <a:gd name="connsiteX492" fmla="*/ 5881697 w 11114586"/>
              <a:gd name="connsiteY492" fmla="*/ 15925 h 910689"/>
              <a:gd name="connsiteX493" fmla="*/ 5881697 w 11114586"/>
              <a:gd name="connsiteY493" fmla="*/ 215480 h 910689"/>
              <a:gd name="connsiteX494" fmla="*/ 5862787 w 11114586"/>
              <a:gd name="connsiteY494" fmla="*/ 215480 h 910689"/>
              <a:gd name="connsiteX495" fmla="*/ 5822229 w 11114586"/>
              <a:gd name="connsiteY495" fmla="*/ 110477 h 910689"/>
              <a:gd name="connsiteX496" fmla="*/ 5748329 w 11114586"/>
              <a:gd name="connsiteY496" fmla="*/ 63699 h 910689"/>
              <a:gd name="connsiteX497" fmla="*/ 5643824 w 11114586"/>
              <a:gd name="connsiteY497" fmla="*/ 54741 h 910689"/>
              <a:gd name="connsiteX498" fmla="*/ 5574153 w 11114586"/>
              <a:gd name="connsiteY498" fmla="*/ 54741 h 910689"/>
              <a:gd name="connsiteX499" fmla="*/ 5574153 w 11114586"/>
              <a:gd name="connsiteY499" fmla="*/ 329441 h 910689"/>
              <a:gd name="connsiteX500" fmla="*/ 5587590 w 11114586"/>
              <a:gd name="connsiteY500" fmla="*/ 329441 h 910689"/>
              <a:gd name="connsiteX501" fmla="*/ 5680649 w 11114586"/>
              <a:gd name="connsiteY501" fmla="*/ 289131 h 910689"/>
              <a:gd name="connsiteX502" fmla="*/ 5717475 w 11114586"/>
              <a:gd name="connsiteY502" fmla="*/ 170194 h 910689"/>
              <a:gd name="connsiteX503" fmla="*/ 5736385 w 11114586"/>
              <a:gd name="connsiteY503" fmla="*/ 170194 h 910689"/>
              <a:gd name="connsiteX504" fmla="*/ 5736385 w 11114586"/>
              <a:gd name="connsiteY504" fmla="*/ 523522 h 910689"/>
              <a:gd name="connsiteX505" fmla="*/ 5717475 w 11114586"/>
              <a:gd name="connsiteY505" fmla="*/ 523522 h 910689"/>
              <a:gd name="connsiteX506" fmla="*/ 5692344 w 11114586"/>
              <a:gd name="connsiteY506" fmla="*/ 428969 h 910689"/>
              <a:gd name="connsiteX507" fmla="*/ 5647805 w 11114586"/>
              <a:gd name="connsiteY507" fmla="*/ 379454 h 910689"/>
              <a:gd name="connsiteX508" fmla="*/ 5574153 w 11114586"/>
              <a:gd name="connsiteY508" fmla="*/ 366764 h 910689"/>
              <a:gd name="connsiteX509" fmla="*/ 5574153 w 11114586"/>
              <a:gd name="connsiteY509" fmla="*/ 556864 h 910689"/>
              <a:gd name="connsiteX510" fmla="*/ 5578881 w 11114586"/>
              <a:gd name="connsiteY510" fmla="*/ 625041 h 910689"/>
              <a:gd name="connsiteX511" fmla="*/ 5596547 w 11114586"/>
              <a:gd name="connsiteY511" fmla="*/ 645445 h 910689"/>
              <a:gd name="connsiteX512" fmla="*/ 5638349 w 11114586"/>
              <a:gd name="connsiteY512" fmla="*/ 653407 h 910689"/>
              <a:gd name="connsiteX513" fmla="*/ 5678659 w 11114586"/>
              <a:gd name="connsiteY513" fmla="*/ 653407 h 910689"/>
              <a:gd name="connsiteX514" fmla="*/ 5830191 w 11114586"/>
              <a:gd name="connsiteY514" fmla="*/ 609614 h 910689"/>
              <a:gd name="connsiteX515" fmla="*/ 5912054 w 11114586"/>
              <a:gd name="connsiteY515" fmla="*/ 476246 h 910689"/>
              <a:gd name="connsiteX516" fmla="*/ 5930467 w 11114586"/>
              <a:gd name="connsiteY516" fmla="*/ 476246 h 910689"/>
              <a:gd name="connsiteX517" fmla="*/ 5900110 w 11114586"/>
              <a:gd name="connsiteY517" fmla="*/ 690730 h 910689"/>
              <a:gd name="connsiteX518" fmla="*/ 5316871 w 11114586"/>
              <a:gd name="connsiteY518" fmla="*/ 690730 h 910689"/>
              <a:gd name="connsiteX519" fmla="*/ 5316871 w 11114586"/>
              <a:gd name="connsiteY519" fmla="*/ 672317 h 910689"/>
              <a:gd name="connsiteX520" fmla="*/ 5339265 w 11114586"/>
              <a:gd name="connsiteY520" fmla="*/ 672317 h 910689"/>
              <a:gd name="connsiteX521" fmla="*/ 5386542 w 11114586"/>
              <a:gd name="connsiteY521" fmla="*/ 661867 h 910689"/>
              <a:gd name="connsiteX522" fmla="*/ 5406447 w 11114586"/>
              <a:gd name="connsiteY522" fmla="*/ 637980 h 910689"/>
              <a:gd name="connsiteX523" fmla="*/ 5411921 w 11114586"/>
              <a:gd name="connsiteY523" fmla="*/ 575277 h 910689"/>
              <a:gd name="connsiteX524" fmla="*/ 5411921 w 11114586"/>
              <a:gd name="connsiteY524" fmla="*/ 131378 h 910689"/>
              <a:gd name="connsiteX525" fmla="*/ 5409433 w 11114586"/>
              <a:gd name="connsiteY525" fmla="*/ 75144 h 910689"/>
              <a:gd name="connsiteX526" fmla="*/ 5391020 w 11114586"/>
              <a:gd name="connsiteY526" fmla="*/ 48272 h 910689"/>
              <a:gd name="connsiteX527" fmla="*/ 5339265 w 11114586"/>
              <a:gd name="connsiteY527" fmla="*/ 34338 h 910689"/>
              <a:gd name="connsiteX528" fmla="*/ 5316871 w 11114586"/>
              <a:gd name="connsiteY528" fmla="*/ 34338 h 910689"/>
              <a:gd name="connsiteX529" fmla="*/ 1422141 w 11114586"/>
              <a:gd name="connsiteY529" fmla="*/ 15925 h 910689"/>
              <a:gd name="connsiteX530" fmla="*/ 1617218 w 11114586"/>
              <a:gd name="connsiteY530" fmla="*/ 15925 h 910689"/>
              <a:gd name="connsiteX531" fmla="*/ 1617218 w 11114586"/>
              <a:gd name="connsiteY531" fmla="*/ 594187 h 910689"/>
              <a:gd name="connsiteX532" fmla="*/ 1628664 w 11114586"/>
              <a:gd name="connsiteY532" fmla="*/ 657139 h 910689"/>
              <a:gd name="connsiteX533" fmla="*/ 1673452 w 11114586"/>
              <a:gd name="connsiteY533" fmla="*/ 672815 h 910689"/>
              <a:gd name="connsiteX534" fmla="*/ 1673452 w 11114586"/>
              <a:gd name="connsiteY534" fmla="*/ 690730 h 910689"/>
              <a:gd name="connsiteX535" fmla="*/ 1422141 w 11114586"/>
              <a:gd name="connsiteY535" fmla="*/ 690730 h 910689"/>
              <a:gd name="connsiteX536" fmla="*/ 1422141 w 11114586"/>
              <a:gd name="connsiteY536" fmla="*/ 672815 h 910689"/>
              <a:gd name="connsiteX537" fmla="*/ 1467925 w 11114586"/>
              <a:gd name="connsiteY537" fmla="*/ 654900 h 910689"/>
              <a:gd name="connsiteX538" fmla="*/ 1477878 w 11114586"/>
              <a:gd name="connsiteY538" fmla="*/ 594187 h 910689"/>
              <a:gd name="connsiteX539" fmla="*/ 1477878 w 11114586"/>
              <a:gd name="connsiteY539" fmla="*/ 112468 h 910689"/>
              <a:gd name="connsiteX540" fmla="*/ 1466432 w 11114586"/>
              <a:gd name="connsiteY540" fmla="*/ 50013 h 910689"/>
              <a:gd name="connsiteX541" fmla="*/ 1422141 w 11114586"/>
              <a:gd name="connsiteY541" fmla="*/ 34338 h 910689"/>
              <a:gd name="connsiteX542" fmla="*/ 0 w 11114586"/>
              <a:gd name="connsiteY542" fmla="*/ 15925 h 910689"/>
              <a:gd name="connsiteX543" fmla="*/ 292615 w 11114586"/>
              <a:gd name="connsiteY543" fmla="*/ 15925 h 910689"/>
              <a:gd name="connsiteX544" fmla="*/ 292615 w 11114586"/>
              <a:gd name="connsiteY544" fmla="*/ 34338 h 910689"/>
              <a:gd name="connsiteX545" fmla="*/ 245588 w 11114586"/>
              <a:gd name="connsiteY545" fmla="*/ 45037 h 910689"/>
              <a:gd name="connsiteX546" fmla="*/ 233893 w 11114586"/>
              <a:gd name="connsiteY546" fmla="*/ 69173 h 910689"/>
              <a:gd name="connsiteX547" fmla="*/ 258278 w 11114586"/>
              <a:gd name="connsiteY547" fmla="*/ 149293 h 910689"/>
              <a:gd name="connsiteX548" fmla="*/ 390651 w 11114586"/>
              <a:gd name="connsiteY548" fmla="*/ 476743 h 910689"/>
              <a:gd name="connsiteX549" fmla="*/ 496649 w 11114586"/>
              <a:gd name="connsiteY549" fmla="*/ 220954 h 910689"/>
              <a:gd name="connsiteX550" fmla="*/ 468781 w 11114586"/>
              <a:gd name="connsiteY550" fmla="*/ 149293 h 910689"/>
              <a:gd name="connsiteX551" fmla="*/ 433449 w 11114586"/>
              <a:gd name="connsiteY551" fmla="*/ 70914 h 910689"/>
              <a:gd name="connsiteX552" fmla="*/ 404834 w 11114586"/>
              <a:gd name="connsiteY552" fmla="*/ 42797 h 910689"/>
              <a:gd name="connsiteX553" fmla="*/ 357309 w 11114586"/>
              <a:gd name="connsiteY553" fmla="*/ 34338 h 910689"/>
              <a:gd name="connsiteX554" fmla="*/ 357309 w 11114586"/>
              <a:gd name="connsiteY554" fmla="*/ 15925 h 910689"/>
              <a:gd name="connsiteX555" fmla="*/ 684261 w 11114586"/>
              <a:gd name="connsiteY555" fmla="*/ 15925 h 910689"/>
              <a:gd name="connsiteX556" fmla="*/ 684261 w 11114586"/>
              <a:gd name="connsiteY556" fmla="*/ 34338 h 910689"/>
              <a:gd name="connsiteX557" fmla="*/ 634994 w 11114586"/>
              <a:gd name="connsiteY557" fmla="*/ 39812 h 910689"/>
              <a:gd name="connsiteX558" fmla="*/ 618572 w 11114586"/>
              <a:gd name="connsiteY558" fmla="*/ 51506 h 910689"/>
              <a:gd name="connsiteX559" fmla="*/ 612600 w 11114586"/>
              <a:gd name="connsiteY559" fmla="*/ 70168 h 910689"/>
              <a:gd name="connsiteX560" fmla="*/ 634994 w 11114586"/>
              <a:gd name="connsiteY560" fmla="*/ 140336 h 910689"/>
              <a:gd name="connsiteX561" fmla="*/ 757912 w 11114586"/>
              <a:gd name="connsiteY561" fmla="*/ 459823 h 910689"/>
              <a:gd name="connsiteX562" fmla="*/ 867892 w 11114586"/>
              <a:gd name="connsiteY562" fmla="*/ 170692 h 910689"/>
              <a:gd name="connsiteX563" fmla="*/ 889290 w 11114586"/>
              <a:gd name="connsiteY563" fmla="*/ 109482 h 910689"/>
              <a:gd name="connsiteX564" fmla="*/ 893272 w 11114586"/>
              <a:gd name="connsiteY564" fmla="*/ 79126 h 910689"/>
              <a:gd name="connsiteX565" fmla="*/ 879337 w 11114586"/>
              <a:gd name="connsiteY565" fmla="*/ 47027 h 910689"/>
              <a:gd name="connsiteX566" fmla="*/ 826090 w 11114586"/>
              <a:gd name="connsiteY566" fmla="*/ 34338 h 910689"/>
              <a:gd name="connsiteX567" fmla="*/ 826090 w 11114586"/>
              <a:gd name="connsiteY567" fmla="*/ 15925 h 910689"/>
              <a:gd name="connsiteX568" fmla="*/ 1001260 w 11114586"/>
              <a:gd name="connsiteY568" fmla="*/ 15925 h 910689"/>
              <a:gd name="connsiteX569" fmla="*/ 1001260 w 11114586"/>
              <a:gd name="connsiteY569" fmla="*/ 34338 h 910689"/>
              <a:gd name="connsiteX570" fmla="*/ 969411 w 11114586"/>
              <a:gd name="connsiteY570" fmla="*/ 44788 h 910689"/>
              <a:gd name="connsiteX571" fmla="*/ 946519 w 11114586"/>
              <a:gd name="connsiteY571" fmla="*/ 72159 h 910689"/>
              <a:gd name="connsiteX572" fmla="*/ 915168 w 11114586"/>
              <a:gd name="connsiteY572" fmla="*/ 149293 h 910689"/>
              <a:gd name="connsiteX573" fmla="*/ 703669 w 11114586"/>
              <a:gd name="connsiteY573" fmla="*/ 706157 h 910689"/>
              <a:gd name="connsiteX574" fmla="*/ 684261 w 11114586"/>
              <a:gd name="connsiteY574" fmla="*/ 706157 h 910689"/>
              <a:gd name="connsiteX575" fmla="*/ 517053 w 11114586"/>
              <a:gd name="connsiteY575" fmla="*/ 271216 h 910689"/>
              <a:gd name="connsiteX576" fmla="*/ 332924 w 11114586"/>
              <a:gd name="connsiteY576" fmla="*/ 706157 h 910689"/>
              <a:gd name="connsiteX577" fmla="*/ 314511 w 11114586"/>
              <a:gd name="connsiteY577" fmla="*/ 706157 h 910689"/>
              <a:gd name="connsiteX578" fmla="*/ 92562 w 11114586"/>
              <a:gd name="connsiteY578" fmla="*/ 155265 h 910689"/>
              <a:gd name="connsiteX579" fmla="*/ 45286 w 11114586"/>
              <a:gd name="connsiteY579" fmla="*/ 54741 h 910689"/>
              <a:gd name="connsiteX580" fmla="*/ 0 w 11114586"/>
              <a:gd name="connsiteY580" fmla="*/ 34338 h 910689"/>
              <a:gd name="connsiteX581" fmla="*/ 9230279 w 11114586"/>
              <a:gd name="connsiteY581" fmla="*/ 498 h 910689"/>
              <a:gd name="connsiteX582" fmla="*/ 9380567 w 11114586"/>
              <a:gd name="connsiteY582" fmla="*/ 31352 h 910689"/>
              <a:gd name="connsiteX583" fmla="*/ 9438792 w 11114586"/>
              <a:gd name="connsiteY583" fmla="*/ 49267 h 910689"/>
              <a:gd name="connsiteX584" fmla="*/ 9466411 w 11114586"/>
              <a:gd name="connsiteY584" fmla="*/ 37572 h 910689"/>
              <a:gd name="connsiteX585" fmla="*/ 9481589 w 11114586"/>
              <a:gd name="connsiteY585" fmla="*/ 498 h 910689"/>
              <a:gd name="connsiteX586" fmla="*/ 9500997 w 11114586"/>
              <a:gd name="connsiteY586" fmla="*/ 498 h 910689"/>
              <a:gd name="connsiteX587" fmla="*/ 9500997 w 11114586"/>
              <a:gd name="connsiteY587" fmla="*/ 234390 h 910689"/>
              <a:gd name="connsiteX588" fmla="*/ 9481589 w 11114586"/>
              <a:gd name="connsiteY588" fmla="*/ 234390 h 910689"/>
              <a:gd name="connsiteX589" fmla="*/ 9399975 w 11114586"/>
              <a:gd name="connsiteY589" fmla="*/ 94055 h 910689"/>
              <a:gd name="connsiteX590" fmla="*/ 9264616 w 11114586"/>
              <a:gd name="connsiteY590" fmla="*/ 45286 h 910689"/>
              <a:gd name="connsiteX591" fmla="*/ 9148665 w 11114586"/>
              <a:gd name="connsiteY591" fmla="*/ 81614 h 910689"/>
              <a:gd name="connsiteX592" fmla="*/ 9071530 w 11114586"/>
              <a:gd name="connsiteY592" fmla="*/ 176664 h 910689"/>
              <a:gd name="connsiteX593" fmla="*/ 9040179 w 11114586"/>
              <a:gd name="connsiteY593" fmla="*/ 343872 h 910689"/>
              <a:gd name="connsiteX594" fmla="*/ 9063070 w 11114586"/>
              <a:gd name="connsiteY594" fmla="*/ 508841 h 910689"/>
              <a:gd name="connsiteX595" fmla="*/ 9134731 w 11114586"/>
              <a:gd name="connsiteY595" fmla="*/ 621309 h 910689"/>
              <a:gd name="connsiteX596" fmla="*/ 9261133 w 11114586"/>
              <a:gd name="connsiteY596" fmla="*/ 659379 h 910689"/>
              <a:gd name="connsiteX597" fmla="*/ 9377830 w 11114586"/>
              <a:gd name="connsiteY597" fmla="*/ 631510 h 910689"/>
              <a:gd name="connsiteX598" fmla="*/ 9489551 w 11114586"/>
              <a:gd name="connsiteY598" fmla="*/ 535465 h 910689"/>
              <a:gd name="connsiteX599" fmla="*/ 9489551 w 11114586"/>
              <a:gd name="connsiteY599" fmla="*/ 593689 h 910689"/>
              <a:gd name="connsiteX600" fmla="*/ 9371361 w 11114586"/>
              <a:gd name="connsiteY600" fmla="*/ 679533 h 910689"/>
              <a:gd name="connsiteX601" fmla="*/ 9227791 w 11114586"/>
              <a:gd name="connsiteY601" fmla="*/ 706157 h 910689"/>
              <a:gd name="connsiteX602" fmla="*/ 9035949 w 11114586"/>
              <a:gd name="connsiteY602" fmla="*/ 662862 h 910689"/>
              <a:gd name="connsiteX603" fmla="*/ 8906561 w 11114586"/>
              <a:gd name="connsiteY603" fmla="*/ 538451 h 910689"/>
              <a:gd name="connsiteX604" fmla="*/ 8861027 w 11114586"/>
              <a:gd name="connsiteY604" fmla="*/ 365769 h 910689"/>
              <a:gd name="connsiteX605" fmla="*/ 8911538 w 11114586"/>
              <a:gd name="connsiteY605" fmla="*/ 182636 h 910689"/>
              <a:gd name="connsiteX606" fmla="*/ 9047892 w 11114586"/>
              <a:gd name="connsiteY606" fmla="*/ 48272 h 910689"/>
              <a:gd name="connsiteX607" fmla="*/ 9230279 w 11114586"/>
              <a:gd name="connsiteY607" fmla="*/ 498 h 910689"/>
              <a:gd name="connsiteX608" fmla="*/ 7490650 w 11114586"/>
              <a:gd name="connsiteY608" fmla="*/ 0 h 910689"/>
              <a:gd name="connsiteX609" fmla="*/ 7545391 w 11114586"/>
              <a:gd name="connsiteY609" fmla="*/ 22643 h 910689"/>
              <a:gd name="connsiteX610" fmla="*/ 7567785 w 11114586"/>
              <a:gd name="connsiteY610" fmla="*/ 77135 h 910689"/>
              <a:gd name="connsiteX611" fmla="*/ 7545142 w 11114586"/>
              <a:gd name="connsiteY611" fmla="*/ 131378 h 910689"/>
              <a:gd name="connsiteX612" fmla="*/ 7490650 w 11114586"/>
              <a:gd name="connsiteY612" fmla="*/ 153772 h 910689"/>
              <a:gd name="connsiteX613" fmla="*/ 7436407 w 11114586"/>
              <a:gd name="connsiteY613" fmla="*/ 131378 h 910689"/>
              <a:gd name="connsiteX614" fmla="*/ 7414013 w 11114586"/>
              <a:gd name="connsiteY614" fmla="*/ 77135 h 910689"/>
              <a:gd name="connsiteX615" fmla="*/ 7436407 w 11114586"/>
              <a:gd name="connsiteY615" fmla="*/ 22643 h 910689"/>
              <a:gd name="connsiteX616" fmla="*/ 7490650 w 11114586"/>
              <a:gd name="connsiteY616" fmla="*/ 0 h 91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Lst>
            <a:rect l="l" t="t" r="r" b="b"/>
            <a:pathLst>
              <a:path w="11114586" h="910689">
                <a:moveTo>
                  <a:pt x="6761713" y="759405"/>
                </a:moveTo>
                <a:cubicBezTo>
                  <a:pt x="6727874" y="759405"/>
                  <a:pt x="6705480" y="762225"/>
                  <a:pt x="6694531" y="767865"/>
                </a:cubicBezTo>
                <a:cubicBezTo>
                  <a:pt x="6675621" y="778150"/>
                  <a:pt x="6666166" y="792084"/>
                  <a:pt x="6666166" y="809667"/>
                </a:cubicBezTo>
                <a:cubicBezTo>
                  <a:pt x="6666166" y="826587"/>
                  <a:pt x="6675953" y="841931"/>
                  <a:pt x="6695527" y="855699"/>
                </a:cubicBezTo>
                <a:cubicBezTo>
                  <a:pt x="6715101" y="869467"/>
                  <a:pt x="6751927" y="876351"/>
                  <a:pt x="6806004" y="876351"/>
                </a:cubicBezTo>
                <a:cubicBezTo>
                  <a:pt x="6852119" y="876351"/>
                  <a:pt x="6888364" y="870214"/>
                  <a:pt x="6914739" y="857938"/>
                </a:cubicBezTo>
                <a:cubicBezTo>
                  <a:pt x="6941114" y="845663"/>
                  <a:pt x="6954302" y="828412"/>
                  <a:pt x="6954302" y="806183"/>
                </a:cubicBezTo>
                <a:cubicBezTo>
                  <a:pt x="6954302" y="797889"/>
                  <a:pt x="6951813" y="790922"/>
                  <a:pt x="6946837" y="785282"/>
                </a:cubicBezTo>
                <a:cubicBezTo>
                  <a:pt x="6937879" y="775330"/>
                  <a:pt x="6924360" y="768528"/>
                  <a:pt x="6906279" y="764879"/>
                </a:cubicBezTo>
                <a:cubicBezTo>
                  <a:pt x="6888198" y="761230"/>
                  <a:pt x="6840010" y="759405"/>
                  <a:pt x="6761713" y="759405"/>
                </a:cubicBezTo>
                <a:close/>
                <a:moveTo>
                  <a:pt x="10131014" y="429965"/>
                </a:moveTo>
                <a:cubicBezTo>
                  <a:pt x="10090871" y="453520"/>
                  <a:pt x="10061012" y="478734"/>
                  <a:pt x="10041438" y="505607"/>
                </a:cubicBezTo>
                <a:cubicBezTo>
                  <a:pt x="10028499" y="523522"/>
                  <a:pt x="10022030" y="541603"/>
                  <a:pt x="10022030" y="559850"/>
                </a:cubicBezTo>
                <a:cubicBezTo>
                  <a:pt x="10022030" y="575111"/>
                  <a:pt x="10027504" y="588547"/>
                  <a:pt x="10038452" y="600159"/>
                </a:cubicBezTo>
                <a:cubicBezTo>
                  <a:pt x="10046746" y="609116"/>
                  <a:pt x="10058358" y="613595"/>
                  <a:pt x="10073287" y="613595"/>
                </a:cubicBezTo>
                <a:cubicBezTo>
                  <a:pt x="10089876" y="613595"/>
                  <a:pt x="10109118" y="604306"/>
                  <a:pt x="10131014" y="585727"/>
                </a:cubicBezTo>
                <a:close/>
                <a:moveTo>
                  <a:pt x="4790257" y="246832"/>
                </a:moveTo>
                <a:cubicBezTo>
                  <a:pt x="4773337" y="246832"/>
                  <a:pt x="4758822" y="253218"/>
                  <a:pt x="4746714" y="265991"/>
                </a:cubicBezTo>
                <a:cubicBezTo>
                  <a:pt x="4734604" y="278764"/>
                  <a:pt x="4726642" y="303978"/>
                  <a:pt x="4722826" y="341633"/>
                </a:cubicBezTo>
                <a:cubicBezTo>
                  <a:pt x="4719011" y="379288"/>
                  <a:pt x="4717103" y="431623"/>
                  <a:pt x="4717103" y="498640"/>
                </a:cubicBezTo>
                <a:cubicBezTo>
                  <a:pt x="4717103" y="534138"/>
                  <a:pt x="4719426" y="567314"/>
                  <a:pt x="4724071" y="598168"/>
                </a:cubicBezTo>
                <a:cubicBezTo>
                  <a:pt x="4727721" y="621723"/>
                  <a:pt x="4735516" y="639639"/>
                  <a:pt x="4747460" y="651914"/>
                </a:cubicBezTo>
                <a:cubicBezTo>
                  <a:pt x="4759403" y="664189"/>
                  <a:pt x="4773005" y="670327"/>
                  <a:pt x="4788266" y="670327"/>
                </a:cubicBezTo>
                <a:cubicBezTo>
                  <a:pt x="4803196" y="670327"/>
                  <a:pt x="4815637" y="666180"/>
                  <a:pt x="4825590" y="657886"/>
                </a:cubicBezTo>
                <a:cubicBezTo>
                  <a:pt x="4838529" y="646606"/>
                  <a:pt x="4847154" y="630847"/>
                  <a:pt x="4851467" y="610609"/>
                </a:cubicBezTo>
                <a:cubicBezTo>
                  <a:pt x="4858103" y="579092"/>
                  <a:pt x="4861420" y="515394"/>
                  <a:pt x="4861420" y="419514"/>
                </a:cubicBezTo>
                <a:cubicBezTo>
                  <a:pt x="4861420" y="363114"/>
                  <a:pt x="4858269" y="324381"/>
                  <a:pt x="4851965" y="303314"/>
                </a:cubicBezTo>
                <a:cubicBezTo>
                  <a:pt x="4845661" y="282247"/>
                  <a:pt x="4836372" y="266903"/>
                  <a:pt x="4824097" y="257282"/>
                </a:cubicBezTo>
                <a:cubicBezTo>
                  <a:pt x="4815471" y="250315"/>
                  <a:pt x="4804191" y="246832"/>
                  <a:pt x="4790257" y="246832"/>
                </a:cubicBezTo>
                <a:close/>
                <a:moveTo>
                  <a:pt x="2389957" y="246832"/>
                </a:moveTo>
                <a:cubicBezTo>
                  <a:pt x="2373037" y="246832"/>
                  <a:pt x="2358522" y="253218"/>
                  <a:pt x="2346413" y="265991"/>
                </a:cubicBezTo>
                <a:cubicBezTo>
                  <a:pt x="2334304" y="278764"/>
                  <a:pt x="2326342" y="303978"/>
                  <a:pt x="2322526" y="341633"/>
                </a:cubicBezTo>
                <a:cubicBezTo>
                  <a:pt x="2318711" y="379288"/>
                  <a:pt x="2316803" y="431623"/>
                  <a:pt x="2316803" y="498640"/>
                </a:cubicBezTo>
                <a:cubicBezTo>
                  <a:pt x="2316803" y="534138"/>
                  <a:pt x="2319126" y="567314"/>
                  <a:pt x="2323771" y="598168"/>
                </a:cubicBezTo>
                <a:cubicBezTo>
                  <a:pt x="2327420" y="621723"/>
                  <a:pt x="2335216" y="639639"/>
                  <a:pt x="2347160" y="651914"/>
                </a:cubicBezTo>
                <a:cubicBezTo>
                  <a:pt x="2359103" y="664189"/>
                  <a:pt x="2372706" y="670327"/>
                  <a:pt x="2387967" y="670327"/>
                </a:cubicBezTo>
                <a:cubicBezTo>
                  <a:pt x="2402896" y="670327"/>
                  <a:pt x="2415337" y="666180"/>
                  <a:pt x="2425290" y="657886"/>
                </a:cubicBezTo>
                <a:cubicBezTo>
                  <a:pt x="2438229" y="646606"/>
                  <a:pt x="2446854" y="630847"/>
                  <a:pt x="2451167" y="610609"/>
                </a:cubicBezTo>
                <a:cubicBezTo>
                  <a:pt x="2457802" y="579092"/>
                  <a:pt x="2461120" y="515394"/>
                  <a:pt x="2461120" y="419514"/>
                </a:cubicBezTo>
                <a:cubicBezTo>
                  <a:pt x="2461120" y="363114"/>
                  <a:pt x="2457968" y="324381"/>
                  <a:pt x="2451665" y="303314"/>
                </a:cubicBezTo>
                <a:cubicBezTo>
                  <a:pt x="2445362" y="282247"/>
                  <a:pt x="2436072" y="266903"/>
                  <a:pt x="2423797" y="257282"/>
                </a:cubicBezTo>
                <a:cubicBezTo>
                  <a:pt x="2415171" y="250315"/>
                  <a:pt x="2403891" y="246832"/>
                  <a:pt x="2389957" y="246832"/>
                </a:cubicBezTo>
                <a:close/>
                <a:moveTo>
                  <a:pt x="3738595" y="243846"/>
                </a:moveTo>
                <a:cubicBezTo>
                  <a:pt x="3721344" y="243846"/>
                  <a:pt x="3707244" y="252306"/>
                  <a:pt x="3696295" y="269226"/>
                </a:cubicBezTo>
                <a:cubicBezTo>
                  <a:pt x="3676722" y="298752"/>
                  <a:pt x="3666935" y="339228"/>
                  <a:pt x="3666935" y="390651"/>
                </a:cubicBezTo>
                <a:lnTo>
                  <a:pt x="3666935" y="408068"/>
                </a:lnTo>
                <a:lnTo>
                  <a:pt x="3802294" y="408068"/>
                </a:lnTo>
                <a:cubicBezTo>
                  <a:pt x="3802294" y="354655"/>
                  <a:pt x="3799391" y="317995"/>
                  <a:pt x="3793585" y="298089"/>
                </a:cubicBezTo>
                <a:cubicBezTo>
                  <a:pt x="3787779" y="278183"/>
                  <a:pt x="3778739" y="263088"/>
                  <a:pt x="3766464" y="252803"/>
                </a:cubicBezTo>
                <a:cubicBezTo>
                  <a:pt x="3759497" y="246832"/>
                  <a:pt x="3750207" y="243846"/>
                  <a:pt x="3738595" y="243846"/>
                </a:cubicBezTo>
                <a:close/>
                <a:moveTo>
                  <a:pt x="1195421" y="243846"/>
                </a:moveTo>
                <a:cubicBezTo>
                  <a:pt x="1178169" y="243846"/>
                  <a:pt x="1164069" y="252306"/>
                  <a:pt x="1153121" y="269226"/>
                </a:cubicBezTo>
                <a:cubicBezTo>
                  <a:pt x="1133547" y="298752"/>
                  <a:pt x="1123760" y="339228"/>
                  <a:pt x="1123760" y="390651"/>
                </a:cubicBezTo>
                <a:lnTo>
                  <a:pt x="1123760" y="408068"/>
                </a:lnTo>
                <a:lnTo>
                  <a:pt x="1259119" y="408068"/>
                </a:lnTo>
                <a:cubicBezTo>
                  <a:pt x="1259119" y="354655"/>
                  <a:pt x="1256216" y="317995"/>
                  <a:pt x="1250410" y="298089"/>
                </a:cubicBezTo>
                <a:cubicBezTo>
                  <a:pt x="1244604" y="278183"/>
                  <a:pt x="1235564" y="263088"/>
                  <a:pt x="1223289" y="252803"/>
                </a:cubicBezTo>
                <a:cubicBezTo>
                  <a:pt x="1216322" y="246832"/>
                  <a:pt x="1207032" y="243846"/>
                  <a:pt x="1195421" y="243846"/>
                </a:cubicBezTo>
                <a:close/>
                <a:moveTo>
                  <a:pt x="6791074" y="242353"/>
                </a:moveTo>
                <a:cubicBezTo>
                  <a:pt x="6771833" y="242353"/>
                  <a:pt x="6755576" y="252057"/>
                  <a:pt x="6742305" y="271465"/>
                </a:cubicBezTo>
                <a:cubicBezTo>
                  <a:pt x="6729035" y="290873"/>
                  <a:pt x="6722400" y="331099"/>
                  <a:pt x="6722400" y="392144"/>
                </a:cubicBezTo>
                <a:cubicBezTo>
                  <a:pt x="6722400" y="441576"/>
                  <a:pt x="6728952" y="475499"/>
                  <a:pt x="6742057" y="493912"/>
                </a:cubicBezTo>
                <a:cubicBezTo>
                  <a:pt x="6755162" y="512325"/>
                  <a:pt x="6770671" y="521531"/>
                  <a:pt x="6788586" y="521531"/>
                </a:cubicBezTo>
                <a:cubicBezTo>
                  <a:pt x="6808492" y="521531"/>
                  <a:pt x="6825081" y="512408"/>
                  <a:pt x="6838351" y="494161"/>
                </a:cubicBezTo>
                <a:cubicBezTo>
                  <a:pt x="6851621" y="475914"/>
                  <a:pt x="6858256" y="440415"/>
                  <a:pt x="6858256" y="387665"/>
                </a:cubicBezTo>
                <a:cubicBezTo>
                  <a:pt x="6858256" y="328279"/>
                  <a:pt x="6850792" y="287804"/>
                  <a:pt x="6835862" y="266240"/>
                </a:cubicBezTo>
                <a:cubicBezTo>
                  <a:pt x="6825246" y="250315"/>
                  <a:pt x="6810317" y="242353"/>
                  <a:pt x="6791074" y="242353"/>
                </a:cubicBezTo>
                <a:close/>
                <a:moveTo>
                  <a:pt x="7365244" y="225433"/>
                </a:moveTo>
                <a:lnTo>
                  <a:pt x="7560321" y="225433"/>
                </a:lnTo>
                <a:lnTo>
                  <a:pt x="7560321" y="594187"/>
                </a:lnTo>
                <a:cubicBezTo>
                  <a:pt x="7560321" y="627032"/>
                  <a:pt x="7564135" y="648016"/>
                  <a:pt x="7571766" y="657139"/>
                </a:cubicBezTo>
                <a:cubicBezTo>
                  <a:pt x="7579397" y="666263"/>
                  <a:pt x="7594326" y="671488"/>
                  <a:pt x="7616554" y="672815"/>
                </a:cubicBezTo>
                <a:lnTo>
                  <a:pt x="7616554" y="690730"/>
                </a:lnTo>
                <a:lnTo>
                  <a:pt x="7365244" y="690730"/>
                </a:lnTo>
                <a:lnTo>
                  <a:pt x="7365244" y="672815"/>
                </a:lnTo>
                <a:cubicBezTo>
                  <a:pt x="7385813" y="672151"/>
                  <a:pt x="7401074" y="666180"/>
                  <a:pt x="7411027" y="654900"/>
                </a:cubicBezTo>
                <a:cubicBezTo>
                  <a:pt x="7417662" y="647269"/>
                  <a:pt x="7420980" y="627032"/>
                  <a:pt x="7420980" y="594187"/>
                </a:cubicBezTo>
                <a:lnTo>
                  <a:pt x="7420980" y="322474"/>
                </a:lnTo>
                <a:cubicBezTo>
                  <a:pt x="7420980" y="289629"/>
                  <a:pt x="7417165" y="268645"/>
                  <a:pt x="7409534" y="259522"/>
                </a:cubicBezTo>
                <a:cubicBezTo>
                  <a:pt x="7401903" y="250398"/>
                  <a:pt x="7387140" y="245173"/>
                  <a:pt x="7365244" y="243846"/>
                </a:cubicBezTo>
                <a:close/>
                <a:moveTo>
                  <a:pt x="10938918" y="211499"/>
                </a:moveTo>
                <a:cubicBezTo>
                  <a:pt x="10964132" y="211499"/>
                  <a:pt x="10988516" y="217637"/>
                  <a:pt x="11012072" y="229912"/>
                </a:cubicBezTo>
                <a:cubicBezTo>
                  <a:pt x="11021029" y="234888"/>
                  <a:pt x="11028328" y="237376"/>
                  <a:pt x="11033968" y="237376"/>
                </a:cubicBezTo>
                <a:cubicBezTo>
                  <a:pt x="11039940" y="237376"/>
                  <a:pt x="11044750" y="236132"/>
                  <a:pt x="11048400" y="233644"/>
                </a:cubicBezTo>
                <a:cubicBezTo>
                  <a:pt x="11052048" y="231156"/>
                  <a:pt x="11057855" y="224106"/>
                  <a:pt x="11065817" y="212494"/>
                </a:cubicBezTo>
                <a:lnTo>
                  <a:pt x="11082737" y="212494"/>
                </a:lnTo>
                <a:lnTo>
                  <a:pt x="11090202" y="371243"/>
                </a:lnTo>
                <a:lnTo>
                  <a:pt x="11073282" y="371243"/>
                </a:lnTo>
                <a:cubicBezTo>
                  <a:pt x="11053044" y="324132"/>
                  <a:pt x="11032060" y="291951"/>
                  <a:pt x="11010330" y="274700"/>
                </a:cubicBezTo>
                <a:cubicBezTo>
                  <a:pt x="10988599" y="257448"/>
                  <a:pt x="10966951" y="248822"/>
                  <a:pt x="10945387" y="248822"/>
                </a:cubicBezTo>
                <a:cubicBezTo>
                  <a:pt x="10931785" y="248822"/>
                  <a:pt x="10920173" y="253384"/>
                  <a:pt x="10910552" y="262507"/>
                </a:cubicBezTo>
                <a:cubicBezTo>
                  <a:pt x="10900931" y="271631"/>
                  <a:pt x="10896121" y="282164"/>
                  <a:pt x="10896121" y="294108"/>
                </a:cubicBezTo>
                <a:cubicBezTo>
                  <a:pt x="10896121" y="303065"/>
                  <a:pt x="10899438" y="311691"/>
                  <a:pt x="10906074" y="319985"/>
                </a:cubicBezTo>
                <a:cubicBezTo>
                  <a:pt x="10916689" y="333588"/>
                  <a:pt x="10946383" y="356894"/>
                  <a:pt x="10995152" y="389904"/>
                </a:cubicBezTo>
                <a:cubicBezTo>
                  <a:pt x="11043921" y="422915"/>
                  <a:pt x="11076019" y="450949"/>
                  <a:pt x="11091446" y="474006"/>
                </a:cubicBezTo>
                <a:cubicBezTo>
                  <a:pt x="11106873" y="497064"/>
                  <a:pt x="11114586" y="522858"/>
                  <a:pt x="11114586" y="551390"/>
                </a:cubicBezTo>
                <a:cubicBezTo>
                  <a:pt x="11114586" y="577267"/>
                  <a:pt x="11108117" y="602647"/>
                  <a:pt x="11095178" y="627529"/>
                </a:cubicBezTo>
                <a:cubicBezTo>
                  <a:pt x="11082240" y="652412"/>
                  <a:pt x="11063992" y="671488"/>
                  <a:pt x="11040437" y="684758"/>
                </a:cubicBezTo>
                <a:cubicBezTo>
                  <a:pt x="11016882" y="698029"/>
                  <a:pt x="10990838" y="704664"/>
                  <a:pt x="10962307" y="704664"/>
                </a:cubicBezTo>
                <a:cubicBezTo>
                  <a:pt x="10940078" y="704664"/>
                  <a:pt x="10910386" y="697697"/>
                  <a:pt x="10873229" y="683763"/>
                </a:cubicBezTo>
                <a:cubicBezTo>
                  <a:pt x="10863276" y="680114"/>
                  <a:pt x="10856474" y="678289"/>
                  <a:pt x="10852826" y="678289"/>
                </a:cubicBezTo>
                <a:cubicBezTo>
                  <a:pt x="10841878" y="678289"/>
                  <a:pt x="10832754" y="686583"/>
                  <a:pt x="10825455" y="703171"/>
                </a:cubicBezTo>
                <a:lnTo>
                  <a:pt x="10809033" y="703171"/>
                </a:lnTo>
                <a:lnTo>
                  <a:pt x="10801071" y="535963"/>
                </a:lnTo>
                <a:lnTo>
                  <a:pt x="10817991" y="535963"/>
                </a:lnTo>
                <a:cubicBezTo>
                  <a:pt x="10832920" y="579756"/>
                  <a:pt x="10853406" y="612600"/>
                  <a:pt x="10879450" y="634496"/>
                </a:cubicBezTo>
                <a:cubicBezTo>
                  <a:pt x="10905492" y="656393"/>
                  <a:pt x="10930126" y="667341"/>
                  <a:pt x="10953350" y="667341"/>
                </a:cubicBezTo>
                <a:cubicBezTo>
                  <a:pt x="10969274" y="667341"/>
                  <a:pt x="10982296" y="662447"/>
                  <a:pt x="10992415" y="652660"/>
                </a:cubicBezTo>
                <a:cubicBezTo>
                  <a:pt x="11002533" y="642873"/>
                  <a:pt x="11007593" y="631013"/>
                  <a:pt x="11007593" y="617079"/>
                </a:cubicBezTo>
                <a:cubicBezTo>
                  <a:pt x="11007593" y="601154"/>
                  <a:pt x="11002617" y="587386"/>
                  <a:pt x="10992664" y="575774"/>
                </a:cubicBezTo>
                <a:cubicBezTo>
                  <a:pt x="10982711" y="564163"/>
                  <a:pt x="10960482" y="546579"/>
                  <a:pt x="10925979" y="523024"/>
                </a:cubicBezTo>
                <a:cubicBezTo>
                  <a:pt x="10875220" y="487857"/>
                  <a:pt x="10842375" y="460984"/>
                  <a:pt x="10827446" y="442406"/>
                </a:cubicBezTo>
                <a:cubicBezTo>
                  <a:pt x="10805550" y="415201"/>
                  <a:pt x="10794601" y="385177"/>
                  <a:pt x="10794601" y="352332"/>
                </a:cubicBezTo>
                <a:cubicBezTo>
                  <a:pt x="10794601" y="316502"/>
                  <a:pt x="10806959" y="284072"/>
                  <a:pt x="10831676" y="255043"/>
                </a:cubicBezTo>
                <a:cubicBezTo>
                  <a:pt x="10856392" y="226014"/>
                  <a:pt x="10892140" y="211499"/>
                  <a:pt x="10938918" y="211499"/>
                </a:cubicBezTo>
                <a:close/>
                <a:moveTo>
                  <a:pt x="10538868" y="211499"/>
                </a:moveTo>
                <a:cubicBezTo>
                  <a:pt x="10564082" y="211499"/>
                  <a:pt x="10588466" y="217637"/>
                  <a:pt x="10612022" y="229912"/>
                </a:cubicBezTo>
                <a:cubicBezTo>
                  <a:pt x="10620979" y="234888"/>
                  <a:pt x="10628278" y="237376"/>
                  <a:pt x="10633918" y="237376"/>
                </a:cubicBezTo>
                <a:cubicBezTo>
                  <a:pt x="10639890" y="237376"/>
                  <a:pt x="10644700" y="236132"/>
                  <a:pt x="10648350" y="233644"/>
                </a:cubicBezTo>
                <a:cubicBezTo>
                  <a:pt x="10652000" y="231156"/>
                  <a:pt x="10657805" y="224106"/>
                  <a:pt x="10665767" y="212494"/>
                </a:cubicBezTo>
                <a:lnTo>
                  <a:pt x="10682687" y="212494"/>
                </a:lnTo>
                <a:lnTo>
                  <a:pt x="10690152" y="371243"/>
                </a:lnTo>
                <a:lnTo>
                  <a:pt x="10673232" y="371243"/>
                </a:lnTo>
                <a:cubicBezTo>
                  <a:pt x="10652995" y="324132"/>
                  <a:pt x="10632010" y="291951"/>
                  <a:pt x="10610280" y="274700"/>
                </a:cubicBezTo>
                <a:cubicBezTo>
                  <a:pt x="10588550" y="257448"/>
                  <a:pt x="10566902" y="248822"/>
                  <a:pt x="10545337" y="248822"/>
                </a:cubicBezTo>
                <a:cubicBezTo>
                  <a:pt x="10531735" y="248822"/>
                  <a:pt x="10520124" y="253384"/>
                  <a:pt x="10510502" y="262507"/>
                </a:cubicBezTo>
                <a:cubicBezTo>
                  <a:pt x="10500881" y="271631"/>
                  <a:pt x="10496071" y="282164"/>
                  <a:pt x="10496071" y="294108"/>
                </a:cubicBezTo>
                <a:cubicBezTo>
                  <a:pt x="10496071" y="303065"/>
                  <a:pt x="10499388" y="311691"/>
                  <a:pt x="10506024" y="319985"/>
                </a:cubicBezTo>
                <a:cubicBezTo>
                  <a:pt x="10516640" y="333588"/>
                  <a:pt x="10546333" y="356894"/>
                  <a:pt x="10595102" y="389904"/>
                </a:cubicBezTo>
                <a:cubicBezTo>
                  <a:pt x="10643871" y="422915"/>
                  <a:pt x="10675969" y="450949"/>
                  <a:pt x="10691396" y="474006"/>
                </a:cubicBezTo>
                <a:cubicBezTo>
                  <a:pt x="10706823" y="497064"/>
                  <a:pt x="10714536" y="522858"/>
                  <a:pt x="10714536" y="551390"/>
                </a:cubicBezTo>
                <a:cubicBezTo>
                  <a:pt x="10714536" y="577267"/>
                  <a:pt x="10708067" y="602647"/>
                  <a:pt x="10695128" y="627529"/>
                </a:cubicBezTo>
                <a:cubicBezTo>
                  <a:pt x="10682190" y="652412"/>
                  <a:pt x="10663943" y="671488"/>
                  <a:pt x="10640387" y="684758"/>
                </a:cubicBezTo>
                <a:cubicBezTo>
                  <a:pt x="10616832" y="698029"/>
                  <a:pt x="10590789" y="704664"/>
                  <a:pt x="10562257" y="704664"/>
                </a:cubicBezTo>
                <a:cubicBezTo>
                  <a:pt x="10540030" y="704664"/>
                  <a:pt x="10510336" y="697697"/>
                  <a:pt x="10473179" y="683763"/>
                </a:cubicBezTo>
                <a:cubicBezTo>
                  <a:pt x="10463226" y="680114"/>
                  <a:pt x="10456425" y="678289"/>
                  <a:pt x="10452776" y="678289"/>
                </a:cubicBezTo>
                <a:cubicBezTo>
                  <a:pt x="10441828" y="678289"/>
                  <a:pt x="10432704" y="686583"/>
                  <a:pt x="10425405" y="703171"/>
                </a:cubicBezTo>
                <a:lnTo>
                  <a:pt x="10408983" y="703171"/>
                </a:lnTo>
                <a:lnTo>
                  <a:pt x="10401021" y="535963"/>
                </a:lnTo>
                <a:lnTo>
                  <a:pt x="10417941" y="535963"/>
                </a:lnTo>
                <a:cubicBezTo>
                  <a:pt x="10432870" y="579756"/>
                  <a:pt x="10453356" y="612600"/>
                  <a:pt x="10479400" y="634496"/>
                </a:cubicBezTo>
                <a:cubicBezTo>
                  <a:pt x="10505443" y="656393"/>
                  <a:pt x="10530077" y="667341"/>
                  <a:pt x="10553300" y="667341"/>
                </a:cubicBezTo>
                <a:cubicBezTo>
                  <a:pt x="10569224" y="667341"/>
                  <a:pt x="10582246" y="662447"/>
                  <a:pt x="10592365" y="652660"/>
                </a:cubicBezTo>
                <a:cubicBezTo>
                  <a:pt x="10602484" y="642873"/>
                  <a:pt x="10607543" y="631013"/>
                  <a:pt x="10607543" y="617079"/>
                </a:cubicBezTo>
                <a:cubicBezTo>
                  <a:pt x="10607543" y="601154"/>
                  <a:pt x="10602567" y="587386"/>
                  <a:pt x="10592614" y="575774"/>
                </a:cubicBezTo>
                <a:cubicBezTo>
                  <a:pt x="10582661" y="564163"/>
                  <a:pt x="10560433" y="546579"/>
                  <a:pt x="10525929" y="523024"/>
                </a:cubicBezTo>
                <a:cubicBezTo>
                  <a:pt x="10475170" y="487857"/>
                  <a:pt x="10442325" y="460984"/>
                  <a:pt x="10427396" y="442406"/>
                </a:cubicBezTo>
                <a:cubicBezTo>
                  <a:pt x="10405500" y="415201"/>
                  <a:pt x="10394551" y="385177"/>
                  <a:pt x="10394551" y="352332"/>
                </a:cubicBezTo>
                <a:cubicBezTo>
                  <a:pt x="10394551" y="316502"/>
                  <a:pt x="10406910" y="284072"/>
                  <a:pt x="10431626" y="255043"/>
                </a:cubicBezTo>
                <a:cubicBezTo>
                  <a:pt x="10456342" y="226014"/>
                  <a:pt x="10492090" y="211499"/>
                  <a:pt x="10538868" y="211499"/>
                </a:cubicBezTo>
                <a:close/>
                <a:moveTo>
                  <a:pt x="10108122" y="211499"/>
                </a:moveTo>
                <a:cubicBezTo>
                  <a:pt x="10152246" y="211499"/>
                  <a:pt x="10187165" y="220871"/>
                  <a:pt x="10212876" y="239616"/>
                </a:cubicBezTo>
                <a:cubicBezTo>
                  <a:pt x="10238588" y="258360"/>
                  <a:pt x="10255259" y="278681"/>
                  <a:pt x="10262890" y="300577"/>
                </a:cubicBezTo>
                <a:cubicBezTo>
                  <a:pt x="10267535" y="314511"/>
                  <a:pt x="10269857" y="346526"/>
                  <a:pt x="10269857" y="396622"/>
                </a:cubicBezTo>
                <a:lnTo>
                  <a:pt x="10269857" y="577267"/>
                </a:lnTo>
                <a:cubicBezTo>
                  <a:pt x="10269857" y="598500"/>
                  <a:pt x="10270686" y="611854"/>
                  <a:pt x="10272345" y="617328"/>
                </a:cubicBezTo>
                <a:cubicBezTo>
                  <a:pt x="10274004" y="622802"/>
                  <a:pt x="10276492" y="626866"/>
                  <a:pt x="10279809" y="629520"/>
                </a:cubicBezTo>
                <a:cubicBezTo>
                  <a:pt x="10283127" y="632174"/>
                  <a:pt x="10286943" y="633501"/>
                  <a:pt x="10291255" y="633501"/>
                </a:cubicBezTo>
                <a:cubicBezTo>
                  <a:pt x="10299882" y="633501"/>
                  <a:pt x="10308673" y="627363"/>
                  <a:pt x="10317630" y="615088"/>
                </a:cubicBezTo>
                <a:lnTo>
                  <a:pt x="10332560" y="627032"/>
                </a:lnTo>
                <a:cubicBezTo>
                  <a:pt x="10315971" y="651582"/>
                  <a:pt x="10298803" y="669414"/>
                  <a:pt x="10281054" y="680528"/>
                </a:cubicBezTo>
                <a:cubicBezTo>
                  <a:pt x="10263305" y="691642"/>
                  <a:pt x="10243150" y="697199"/>
                  <a:pt x="10220590" y="697199"/>
                </a:cubicBezTo>
                <a:cubicBezTo>
                  <a:pt x="10194048" y="697199"/>
                  <a:pt x="10173314" y="690979"/>
                  <a:pt x="10158384" y="678538"/>
                </a:cubicBezTo>
                <a:cubicBezTo>
                  <a:pt x="10143455" y="666097"/>
                  <a:pt x="10134331" y="647269"/>
                  <a:pt x="10131014" y="622055"/>
                </a:cubicBezTo>
                <a:cubicBezTo>
                  <a:pt x="10074283" y="672151"/>
                  <a:pt x="10023357" y="697199"/>
                  <a:pt x="9978237" y="697199"/>
                </a:cubicBezTo>
                <a:cubicBezTo>
                  <a:pt x="9951696" y="697199"/>
                  <a:pt x="9929634" y="688491"/>
                  <a:pt x="9912051" y="671073"/>
                </a:cubicBezTo>
                <a:cubicBezTo>
                  <a:pt x="9894467" y="653656"/>
                  <a:pt x="9885675" y="631842"/>
                  <a:pt x="9885675" y="605633"/>
                </a:cubicBezTo>
                <a:cubicBezTo>
                  <a:pt x="9885675" y="570134"/>
                  <a:pt x="9900936" y="538202"/>
                  <a:pt x="9931459" y="509837"/>
                </a:cubicBezTo>
                <a:cubicBezTo>
                  <a:pt x="9961981" y="481471"/>
                  <a:pt x="10028499" y="443733"/>
                  <a:pt x="10131014" y="396622"/>
                </a:cubicBezTo>
                <a:lnTo>
                  <a:pt x="10131014" y="349844"/>
                </a:lnTo>
                <a:cubicBezTo>
                  <a:pt x="10131014" y="314677"/>
                  <a:pt x="10129106" y="292532"/>
                  <a:pt x="10125291" y="283408"/>
                </a:cubicBezTo>
                <a:cubicBezTo>
                  <a:pt x="10121476" y="274285"/>
                  <a:pt x="10114260" y="266323"/>
                  <a:pt x="10103644" y="259522"/>
                </a:cubicBezTo>
                <a:cubicBezTo>
                  <a:pt x="10093027" y="252720"/>
                  <a:pt x="10081083" y="249320"/>
                  <a:pt x="10067813" y="249320"/>
                </a:cubicBezTo>
                <a:cubicBezTo>
                  <a:pt x="10046248" y="249320"/>
                  <a:pt x="10028499" y="254130"/>
                  <a:pt x="10014565" y="263751"/>
                </a:cubicBezTo>
                <a:cubicBezTo>
                  <a:pt x="10005939" y="269723"/>
                  <a:pt x="10001626" y="276690"/>
                  <a:pt x="10001626" y="284653"/>
                </a:cubicBezTo>
                <a:cubicBezTo>
                  <a:pt x="10001626" y="291620"/>
                  <a:pt x="10006272" y="300245"/>
                  <a:pt x="10015561" y="310530"/>
                </a:cubicBezTo>
                <a:cubicBezTo>
                  <a:pt x="10028168" y="324796"/>
                  <a:pt x="10034471" y="338564"/>
                  <a:pt x="10034471" y="351835"/>
                </a:cubicBezTo>
                <a:cubicBezTo>
                  <a:pt x="10034471" y="368091"/>
                  <a:pt x="10028417" y="381942"/>
                  <a:pt x="10016307" y="393388"/>
                </a:cubicBezTo>
                <a:cubicBezTo>
                  <a:pt x="10004197" y="404834"/>
                  <a:pt x="9988356" y="410557"/>
                  <a:pt x="9968782" y="410557"/>
                </a:cubicBezTo>
                <a:cubicBezTo>
                  <a:pt x="9947881" y="410557"/>
                  <a:pt x="9930381" y="404253"/>
                  <a:pt x="9916281" y="391646"/>
                </a:cubicBezTo>
                <a:cubicBezTo>
                  <a:pt x="9902180" y="379039"/>
                  <a:pt x="9895131" y="364276"/>
                  <a:pt x="9895131" y="347356"/>
                </a:cubicBezTo>
                <a:cubicBezTo>
                  <a:pt x="9895131" y="323469"/>
                  <a:pt x="9904586" y="300660"/>
                  <a:pt x="9923496" y="278930"/>
                </a:cubicBezTo>
                <a:cubicBezTo>
                  <a:pt x="9942407" y="257199"/>
                  <a:pt x="9968782" y="240528"/>
                  <a:pt x="10002622" y="228916"/>
                </a:cubicBezTo>
                <a:cubicBezTo>
                  <a:pt x="10036462" y="217305"/>
                  <a:pt x="10071628" y="211499"/>
                  <a:pt x="10108122" y="211499"/>
                </a:cubicBezTo>
                <a:close/>
                <a:moveTo>
                  <a:pt x="7814719" y="211499"/>
                </a:moveTo>
                <a:cubicBezTo>
                  <a:pt x="7839933" y="211499"/>
                  <a:pt x="7864318" y="217637"/>
                  <a:pt x="7887873" y="229912"/>
                </a:cubicBezTo>
                <a:cubicBezTo>
                  <a:pt x="7896830" y="234888"/>
                  <a:pt x="7904129" y="237376"/>
                  <a:pt x="7909769" y="237376"/>
                </a:cubicBezTo>
                <a:cubicBezTo>
                  <a:pt x="7915741" y="237376"/>
                  <a:pt x="7920551" y="236132"/>
                  <a:pt x="7924201" y="233644"/>
                </a:cubicBezTo>
                <a:cubicBezTo>
                  <a:pt x="7927850" y="231156"/>
                  <a:pt x="7933655" y="224106"/>
                  <a:pt x="7941618" y="212494"/>
                </a:cubicBezTo>
                <a:lnTo>
                  <a:pt x="7958538" y="212494"/>
                </a:lnTo>
                <a:lnTo>
                  <a:pt x="7966003" y="371243"/>
                </a:lnTo>
                <a:lnTo>
                  <a:pt x="7949083" y="371243"/>
                </a:lnTo>
                <a:cubicBezTo>
                  <a:pt x="7928845" y="324132"/>
                  <a:pt x="7907861" y="291951"/>
                  <a:pt x="7886131" y="274700"/>
                </a:cubicBezTo>
                <a:cubicBezTo>
                  <a:pt x="7864401" y="257448"/>
                  <a:pt x="7842753" y="248822"/>
                  <a:pt x="7821188" y="248822"/>
                </a:cubicBezTo>
                <a:cubicBezTo>
                  <a:pt x="7807586" y="248822"/>
                  <a:pt x="7795975" y="253384"/>
                  <a:pt x="7786353" y="262507"/>
                </a:cubicBezTo>
                <a:cubicBezTo>
                  <a:pt x="7776732" y="271631"/>
                  <a:pt x="7771922" y="282164"/>
                  <a:pt x="7771922" y="294108"/>
                </a:cubicBezTo>
                <a:cubicBezTo>
                  <a:pt x="7771922" y="303065"/>
                  <a:pt x="7775239" y="311691"/>
                  <a:pt x="7781874" y="319985"/>
                </a:cubicBezTo>
                <a:cubicBezTo>
                  <a:pt x="7792491" y="333588"/>
                  <a:pt x="7822184" y="356894"/>
                  <a:pt x="7870953" y="389904"/>
                </a:cubicBezTo>
                <a:cubicBezTo>
                  <a:pt x="7919721" y="422915"/>
                  <a:pt x="7951819" y="450949"/>
                  <a:pt x="7967247" y="474006"/>
                </a:cubicBezTo>
                <a:cubicBezTo>
                  <a:pt x="7982673" y="497064"/>
                  <a:pt x="7990387" y="522858"/>
                  <a:pt x="7990387" y="551390"/>
                </a:cubicBezTo>
                <a:cubicBezTo>
                  <a:pt x="7990387" y="577267"/>
                  <a:pt x="7983917" y="602647"/>
                  <a:pt x="7970979" y="627529"/>
                </a:cubicBezTo>
                <a:cubicBezTo>
                  <a:pt x="7958040" y="652412"/>
                  <a:pt x="7939793" y="671488"/>
                  <a:pt x="7916238" y="684758"/>
                </a:cubicBezTo>
                <a:cubicBezTo>
                  <a:pt x="7892683" y="698029"/>
                  <a:pt x="7866640" y="704664"/>
                  <a:pt x="7838108" y="704664"/>
                </a:cubicBezTo>
                <a:cubicBezTo>
                  <a:pt x="7815880" y="704664"/>
                  <a:pt x="7786188" y="697697"/>
                  <a:pt x="7749030" y="683763"/>
                </a:cubicBezTo>
                <a:cubicBezTo>
                  <a:pt x="7739077" y="680114"/>
                  <a:pt x="7732276" y="678289"/>
                  <a:pt x="7728627" y="678289"/>
                </a:cubicBezTo>
                <a:cubicBezTo>
                  <a:pt x="7717678" y="678289"/>
                  <a:pt x="7708555" y="686583"/>
                  <a:pt x="7701256" y="703171"/>
                </a:cubicBezTo>
                <a:lnTo>
                  <a:pt x="7684834" y="703171"/>
                </a:lnTo>
                <a:lnTo>
                  <a:pt x="7676872" y="535963"/>
                </a:lnTo>
                <a:lnTo>
                  <a:pt x="7693791" y="535963"/>
                </a:lnTo>
                <a:cubicBezTo>
                  <a:pt x="7708721" y="579756"/>
                  <a:pt x="7729207" y="612600"/>
                  <a:pt x="7755250" y="634496"/>
                </a:cubicBezTo>
                <a:cubicBezTo>
                  <a:pt x="7781294" y="656393"/>
                  <a:pt x="7805928" y="667341"/>
                  <a:pt x="7829151" y="667341"/>
                </a:cubicBezTo>
                <a:cubicBezTo>
                  <a:pt x="7845075" y="667341"/>
                  <a:pt x="7858097" y="662447"/>
                  <a:pt x="7868216" y="652660"/>
                </a:cubicBezTo>
                <a:cubicBezTo>
                  <a:pt x="7878335" y="642873"/>
                  <a:pt x="7883393" y="631013"/>
                  <a:pt x="7883393" y="617079"/>
                </a:cubicBezTo>
                <a:cubicBezTo>
                  <a:pt x="7883393" y="601154"/>
                  <a:pt x="7878417" y="587386"/>
                  <a:pt x="7868464" y="575774"/>
                </a:cubicBezTo>
                <a:cubicBezTo>
                  <a:pt x="7858512" y="564163"/>
                  <a:pt x="7836284" y="546579"/>
                  <a:pt x="7801780" y="523024"/>
                </a:cubicBezTo>
                <a:cubicBezTo>
                  <a:pt x="7751020" y="487857"/>
                  <a:pt x="7718176" y="460984"/>
                  <a:pt x="7703247" y="442406"/>
                </a:cubicBezTo>
                <a:cubicBezTo>
                  <a:pt x="7681350" y="415201"/>
                  <a:pt x="7670402" y="385177"/>
                  <a:pt x="7670402" y="352332"/>
                </a:cubicBezTo>
                <a:cubicBezTo>
                  <a:pt x="7670402" y="316502"/>
                  <a:pt x="7682761" y="284072"/>
                  <a:pt x="7707477" y="255043"/>
                </a:cubicBezTo>
                <a:cubicBezTo>
                  <a:pt x="7732193" y="226014"/>
                  <a:pt x="7767940" y="211499"/>
                  <a:pt x="7814719" y="211499"/>
                </a:cubicBezTo>
                <a:close/>
                <a:moveTo>
                  <a:pt x="6781619" y="211499"/>
                </a:moveTo>
                <a:cubicBezTo>
                  <a:pt x="6812473" y="211499"/>
                  <a:pt x="6844322" y="217968"/>
                  <a:pt x="6877167" y="230907"/>
                </a:cubicBezTo>
                <a:lnTo>
                  <a:pt x="7033925" y="230907"/>
                </a:lnTo>
                <a:lnTo>
                  <a:pt x="7033925" y="285648"/>
                </a:lnTo>
                <a:lnTo>
                  <a:pt x="6944846" y="285648"/>
                </a:lnTo>
                <a:cubicBezTo>
                  <a:pt x="6961103" y="301904"/>
                  <a:pt x="6972383" y="316668"/>
                  <a:pt x="6978686" y="329938"/>
                </a:cubicBezTo>
                <a:cubicBezTo>
                  <a:pt x="6986649" y="347853"/>
                  <a:pt x="6990630" y="366598"/>
                  <a:pt x="6990630" y="386172"/>
                </a:cubicBezTo>
                <a:cubicBezTo>
                  <a:pt x="6990630" y="419348"/>
                  <a:pt x="6981423" y="448129"/>
                  <a:pt x="6963010" y="472513"/>
                </a:cubicBezTo>
                <a:cubicBezTo>
                  <a:pt x="6944598" y="496898"/>
                  <a:pt x="6919550" y="515974"/>
                  <a:pt x="6887866" y="529742"/>
                </a:cubicBezTo>
                <a:cubicBezTo>
                  <a:pt x="6856183" y="543510"/>
                  <a:pt x="6828066" y="550395"/>
                  <a:pt x="6803516" y="550395"/>
                </a:cubicBezTo>
                <a:cubicBezTo>
                  <a:pt x="6801525" y="550395"/>
                  <a:pt x="6781619" y="549565"/>
                  <a:pt x="6743798" y="547906"/>
                </a:cubicBezTo>
                <a:cubicBezTo>
                  <a:pt x="6728869" y="547906"/>
                  <a:pt x="6716345" y="552800"/>
                  <a:pt x="6706226" y="562587"/>
                </a:cubicBezTo>
                <a:cubicBezTo>
                  <a:pt x="6696108" y="572374"/>
                  <a:pt x="6691048" y="584068"/>
                  <a:pt x="6691048" y="597671"/>
                </a:cubicBezTo>
                <a:cubicBezTo>
                  <a:pt x="6691048" y="609614"/>
                  <a:pt x="6695610" y="619401"/>
                  <a:pt x="6704733" y="627032"/>
                </a:cubicBezTo>
                <a:cubicBezTo>
                  <a:pt x="6713857" y="634662"/>
                  <a:pt x="6728703" y="638477"/>
                  <a:pt x="6749272" y="638477"/>
                </a:cubicBezTo>
                <a:lnTo>
                  <a:pt x="6835365" y="637482"/>
                </a:lnTo>
                <a:cubicBezTo>
                  <a:pt x="6905035" y="637482"/>
                  <a:pt x="6952975" y="645113"/>
                  <a:pt x="6979184" y="660374"/>
                </a:cubicBezTo>
                <a:cubicBezTo>
                  <a:pt x="7016673" y="681607"/>
                  <a:pt x="7035418" y="714285"/>
                  <a:pt x="7035418" y="758410"/>
                </a:cubicBezTo>
                <a:cubicBezTo>
                  <a:pt x="7035418" y="786609"/>
                  <a:pt x="7026792" y="812238"/>
                  <a:pt x="7009540" y="835296"/>
                </a:cubicBezTo>
                <a:cubicBezTo>
                  <a:pt x="6992289" y="858353"/>
                  <a:pt x="6969563" y="875356"/>
                  <a:pt x="6941363" y="886304"/>
                </a:cubicBezTo>
                <a:cubicBezTo>
                  <a:pt x="6898566" y="902560"/>
                  <a:pt x="6849299" y="910689"/>
                  <a:pt x="6793563" y="910689"/>
                </a:cubicBezTo>
                <a:cubicBezTo>
                  <a:pt x="6751761" y="910689"/>
                  <a:pt x="6713608" y="906625"/>
                  <a:pt x="6679105" y="898496"/>
                </a:cubicBezTo>
                <a:cubicBezTo>
                  <a:pt x="6644601" y="890368"/>
                  <a:pt x="6619885" y="879088"/>
                  <a:pt x="6604956" y="864657"/>
                </a:cubicBezTo>
                <a:cubicBezTo>
                  <a:pt x="6590026" y="850225"/>
                  <a:pt x="6582562" y="835047"/>
                  <a:pt x="6582562" y="819122"/>
                </a:cubicBezTo>
                <a:cubicBezTo>
                  <a:pt x="6582562" y="803861"/>
                  <a:pt x="6588284" y="790176"/>
                  <a:pt x="6599730" y="778067"/>
                </a:cubicBezTo>
                <a:cubicBezTo>
                  <a:pt x="6611176" y="765957"/>
                  <a:pt x="6632492" y="755756"/>
                  <a:pt x="6663678" y="747462"/>
                </a:cubicBezTo>
                <a:cubicBezTo>
                  <a:pt x="6620549" y="726229"/>
                  <a:pt x="6598984" y="696702"/>
                  <a:pt x="6598984" y="658881"/>
                </a:cubicBezTo>
                <a:cubicBezTo>
                  <a:pt x="6598984" y="635989"/>
                  <a:pt x="6607776" y="613761"/>
                  <a:pt x="6625359" y="592197"/>
                </a:cubicBezTo>
                <a:cubicBezTo>
                  <a:pt x="6642943" y="570632"/>
                  <a:pt x="6670811" y="551887"/>
                  <a:pt x="6708963" y="535963"/>
                </a:cubicBezTo>
                <a:cubicBezTo>
                  <a:pt x="6664507" y="519706"/>
                  <a:pt x="6632326" y="498308"/>
                  <a:pt x="6612420" y="471767"/>
                </a:cubicBezTo>
                <a:cubicBezTo>
                  <a:pt x="6592514" y="445226"/>
                  <a:pt x="6582562" y="414538"/>
                  <a:pt x="6582562" y="379703"/>
                </a:cubicBezTo>
                <a:cubicBezTo>
                  <a:pt x="6582562" y="334251"/>
                  <a:pt x="6601141" y="294854"/>
                  <a:pt x="6638298" y="261512"/>
                </a:cubicBezTo>
                <a:cubicBezTo>
                  <a:pt x="6675455" y="228170"/>
                  <a:pt x="6723229" y="211499"/>
                  <a:pt x="6781619" y="211499"/>
                </a:cubicBezTo>
                <a:close/>
                <a:moveTo>
                  <a:pt x="6336521" y="211499"/>
                </a:moveTo>
                <a:cubicBezTo>
                  <a:pt x="6366711" y="211499"/>
                  <a:pt x="6391759" y="219876"/>
                  <a:pt x="6411665" y="236630"/>
                </a:cubicBezTo>
                <a:cubicBezTo>
                  <a:pt x="6431571" y="253384"/>
                  <a:pt x="6444842" y="274202"/>
                  <a:pt x="6451477" y="299084"/>
                </a:cubicBezTo>
                <a:cubicBezTo>
                  <a:pt x="6456785" y="317995"/>
                  <a:pt x="6459439" y="354323"/>
                  <a:pt x="6459439" y="408068"/>
                </a:cubicBezTo>
                <a:lnTo>
                  <a:pt x="6459439" y="589211"/>
                </a:lnTo>
                <a:cubicBezTo>
                  <a:pt x="6459439" y="625041"/>
                  <a:pt x="6462674" y="647352"/>
                  <a:pt x="6469143" y="656144"/>
                </a:cubicBezTo>
                <a:cubicBezTo>
                  <a:pt x="6475612" y="664936"/>
                  <a:pt x="6489132" y="670493"/>
                  <a:pt x="6509701" y="672815"/>
                </a:cubicBezTo>
                <a:lnTo>
                  <a:pt x="6509701" y="690730"/>
                </a:lnTo>
                <a:lnTo>
                  <a:pt x="6274315" y="690730"/>
                </a:lnTo>
                <a:lnTo>
                  <a:pt x="6274315" y="672815"/>
                </a:lnTo>
                <a:cubicBezTo>
                  <a:pt x="6291899" y="670493"/>
                  <a:pt x="6304506" y="663194"/>
                  <a:pt x="6312136" y="650919"/>
                </a:cubicBezTo>
                <a:cubicBezTo>
                  <a:pt x="6317445" y="642624"/>
                  <a:pt x="6320099" y="622055"/>
                  <a:pt x="6320099" y="589211"/>
                </a:cubicBezTo>
                <a:lnTo>
                  <a:pt x="6320099" y="382191"/>
                </a:lnTo>
                <a:cubicBezTo>
                  <a:pt x="6320099" y="344038"/>
                  <a:pt x="6318606" y="319985"/>
                  <a:pt x="6315620" y="310032"/>
                </a:cubicBezTo>
                <a:cubicBezTo>
                  <a:pt x="6312634" y="300080"/>
                  <a:pt x="6307575" y="292366"/>
                  <a:pt x="6300442" y="286892"/>
                </a:cubicBezTo>
                <a:cubicBezTo>
                  <a:pt x="6293309" y="281418"/>
                  <a:pt x="6285430" y="278681"/>
                  <a:pt x="6276804" y="278681"/>
                </a:cubicBezTo>
                <a:cubicBezTo>
                  <a:pt x="6248272" y="278681"/>
                  <a:pt x="6221731" y="299084"/>
                  <a:pt x="6197180" y="339891"/>
                </a:cubicBezTo>
                <a:lnTo>
                  <a:pt x="6197180" y="589211"/>
                </a:lnTo>
                <a:cubicBezTo>
                  <a:pt x="6197180" y="624046"/>
                  <a:pt x="6200415" y="646108"/>
                  <a:pt x="6206885" y="655397"/>
                </a:cubicBezTo>
                <a:cubicBezTo>
                  <a:pt x="6213354" y="664687"/>
                  <a:pt x="6225380" y="670493"/>
                  <a:pt x="6242964" y="672815"/>
                </a:cubicBezTo>
                <a:lnTo>
                  <a:pt x="6242964" y="690730"/>
                </a:lnTo>
                <a:lnTo>
                  <a:pt x="6007578" y="690730"/>
                </a:lnTo>
                <a:lnTo>
                  <a:pt x="6007578" y="672815"/>
                </a:lnTo>
                <a:cubicBezTo>
                  <a:pt x="6027152" y="670824"/>
                  <a:pt x="6041086" y="664521"/>
                  <a:pt x="6049380" y="653904"/>
                </a:cubicBezTo>
                <a:cubicBezTo>
                  <a:pt x="6055021" y="646606"/>
                  <a:pt x="6057840" y="625041"/>
                  <a:pt x="6057840" y="589211"/>
                </a:cubicBezTo>
                <a:lnTo>
                  <a:pt x="6057840" y="326455"/>
                </a:lnTo>
                <a:cubicBezTo>
                  <a:pt x="6057840" y="291288"/>
                  <a:pt x="6054605" y="269391"/>
                  <a:pt x="6048136" y="260766"/>
                </a:cubicBezTo>
                <a:cubicBezTo>
                  <a:pt x="6041667" y="252140"/>
                  <a:pt x="6028148" y="246500"/>
                  <a:pt x="6007578" y="243846"/>
                </a:cubicBezTo>
                <a:lnTo>
                  <a:pt x="6007578" y="225433"/>
                </a:lnTo>
                <a:lnTo>
                  <a:pt x="6197180" y="225433"/>
                </a:lnTo>
                <a:lnTo>
                  <a:pt x="6197180" y="285648"/>
                </a:lnTo>
                <a:cubicBezTo>
                  <a:pt x="6221067" y="259770"/>
                  <a:pt x="6243959" y="240943"/>
                  <a:pt x="6265855" y="229165"/>
                </a:cubicBezTo>
                <a:cubicBezTo>
                  <a:pt x="6287752" y="217388"/>
                  <a:pt x="6311307" y="211499"/>
                  <a:pt x="6336521" y="211499"/>
                </a:cubicBezTo>
                <a:close/>
                <a:moveTo>
                  <a:pt x="4788266" y="211499"/>
                </a:moveTo>
                <a:cubicBezTo>
                  <a:pt x="4828742" y="211499"/>
                  <a:pt x="4866397" y="221949"/>
                  <a:pt x="4901232" y="242850"/>
                </a:cubicBezTo>
                <a:cubicBezTo>
                  <a:pt x="4936067" y="263751"/>
                  <a:pt x="4962525" y="293444"/>
                  <a:pt x="4980606" y="331929"/>
                </a:cubicBezTo>
                <a:cubicBezTo>
                  <a:pt x="4998688" y="370413"/>
                  <a:pt x="5007727" y="412547"/>
                  <a:pt x="5007727" y="458330"/>
                </a:cubicBezTo>
                <a:cubicBezTo>
                  <a:pt x="5007727" y="524351"/>
                  <a:pt x="4990973" y="579590"/>
                  <a:pt x="4957465" y="624046"/>
                </a:cubicBezTo>
                <a:cubicBezTo>
                  <a:pt x="4916991" y="677791"/>
                  <a:pt x="4861088" y="704664"/>
                  <a:pt x="4789760" y="704664"/>
                </a:cubicBezTo>
                <a:cubicBezTo>
                  <a:pt x="4719757" y="704664"/>
                  <a:pt x="4665846" y="680114"/>
                  <a:pt x="4628025" y="631013"/>
                </a:cubicBezTo>
                <a:cubicBezTo>
                  <a:pt x="4590204" y="581912"/>
                  <a:pt x="4571294" y="525015"/>
                  <a:pt x="4571294" y="460321"/>
                </a:cubicBezTo>
                <a:cubicBezTo>
                  <a:pt x="4571294" y="393637"/>
                  <a:pt x="4590619" y="335495"/>
                  <a:pt x="4629270" y="285897"/>
                </a:cubicBezTo>
                <a:cubicBezTo>
                  <a:pt x="4667920" y="236298"/>
                  <a:pt x="4720919" y="211499"/>
                  <a:pt x="4788266" y="211499"/>
                </a:cubicBezTo>
                <a:close/>
                <a:moveTo>
                  <a:pt x="3746060" y="211499"/>
                </a:moveTo>
                <a:cubicBezTo>
                  <a:pt x="3793171" y="211499"/>
                  <a:pt x="3834060" y="230824"/>
                  <a:pt x="3868730" y="269474"/>
                </a:cubicBezTo>
                <a:cubicBezTo>
                  <a:pt x="3903399" y="308125"/>
                  <a:pt x="3922060" y="365437"/>
                  <a:pt x="3924714" y="441410"/>
                </a:cubicBezTo>
                <a:lnTo>
                  <a:pt x="3669423" y="441410"/>
                </a:lnTo>
                <a:cubicBezTo>
                  <a:pt x="3672409" y="503118"/>
                  <a:pt x="3688831" y="551887"/>
                  <a:pt x="3718690" y="587718"/>
                </a:cubicBezTo>
                <a:cubicBezTo>
                  <a:pt x="3741581" y="615254"/>
                  <a:pt x="3769117" y="629022"/>
                  <a:pt x="3801299" y="629022"/>
                </a:cubicBezTo>
                <a:cubicBezTo>
                  <a:pt x="3821204" y="629022"/>
                  <a:pt x="3839285" y="623465"/>
                  <a:pt x="3855543" y="612351"/>
                </a:cubicBezTo>
                <a:cubicBezTo>
                  <a:pt x="3871798" y="601237"/>
                  <a:pt x="3889216" y="581248"/>
                  <a:pt x="3907794" y="552385"/>
                </a:cubicBezTo>
                <a:lnTo>
                  <a:pt x="3924714" y="563333"/>
                </a:lnTo>
                <a:cubicBezTo>
                  <a:pt x="3899500" y="614756"/>
                  <a:pt x="3871633" y="651167"/>
                  <a:pt x="3841110" y="672566"/>
                </a:cubicBezTo>
                <a:cubicBezTo>
                  <a:pt x="3810588" y="693965"/>
                  <a:pt x="3775255" y="704664"/>
                  <a:pt x="3735112" y="704664"/>
                </a:cubicBezTo>
                <a:cubicBezTo>
                  <a:pt x="3666106" y="704664"/>
                  <a:pt x="3613853" y="678123"/>
                  <a:pt x="3578354" y="625041"/>
                </a:cubicBezTo>
                <a:cubicBezTo>
                  <a:pt x="3549823" y="582244"/>
                  <a:pt x="3535557" y="529162"/>
                  <a:pt x="3535557" y="465795"/>
                </a:cubicBezTo>
                <a:cubicBezTo>
                  <a:pt x="3535557" y="388163"/>
                  <a:pt x="3556541" y="326372"/>
                  <a:pt x="3598509" y="280423"/>
                </a:cubicBezTo>
                <a:cubicBezTo>
                  <a:pt x="3640477" y="234473"/>
                  <a:pt x="3689660" y="211499"/>
                  <a:pt x="3746060" y="211499"/>
                </a:cubicBezTo>
                <a:close/>
                <a:moveTo>
                  <a:pt x="3018267" y="211499"/>
                </a:moveTo>
                <a:cubicBezTo>
                  <a:pt x="3048126" y="211499"/>
                  <a:pt x="3073174" y="218466"/>
                  <a:pt x="3093412" y="232400"/>
                </a:cubicBezTo>
                <a:cubicBezTo>
                  <a:pt x="3113649" y="246334"/>
                  <a:pt x="3129242" y="267567"/>
                  <a:pt x="3140190" y="296098"/>
                </a:cubicBezTo>
                <a:cubicBezTo>
                  <a:pt x="3166731" y="266240"/>
                  <a:pt x="3192194" y="244675"/>
                  <a:pt x="3216579" y="231405"/>
                </a:cubicBezTo>
                <a:cubicBezTo>
                  <a:pt x="3240963" y="218134"/>
                  <a:pt x="3266426" y="211499"/>
                  <a:pt x="3292967" y="211499"/>
                </a:cubicBezTo>
                <a:cubicBezTo>
                  <a:pt x="3325148" y="211499"/>
                  <a:pt x="3350777" y="218881"/>
                  <a:pt x="3369853" y="233644"/>
                </a:cubicBezTo>
                <a:cubicBezTo>
                  <a:pt x="3388929" y="248407"/>
                  <a:pt x="3402200" y="267152"/>
                  <a:pt x="3409664" y="289878"/>
                </a:cubicBezTo>
                <a:cubicBezTo>
                  <a:pt x="3417129" y="312604"/>
                  <a:pt x="3420862" y="348849"/>
                  <a:pt x="3420862" y="398613"/>
                </a:cubicBezTo>
                <a:lnTo>
                  <a:pt x="3420862" y="589211"/>
                </a:lnTo>
                <a:cubicBezTo>
                  <a:pt x="3420862" y="625041"/>
                  <a:pt x="3424096" y="647269"/>
                  <a:pt x="3430565" y="655895"/>
                </a:cubicBezTo>
                <a:cubicBezTo>
                  <a:pt x="3437035" y="664521"/>
                  <a:pt x="3450554" y="670161"/>
                  <a:pt x="3471123" y="672815"/>
                </a:cubicBezTo>
                <a:lnTo>
                  <a:pt x="3471123" y="690730"/>
                </a:lnTo>
                <a:lnTo>
                  <a:pt x="3230762" y="690730"/>
                </a:lnTo>
                <a:lnTo>
                  <a:pt x="3230762" y="672815"/>
                </a:lnTo>
                <a:cubicBezTo>
                  <a:pt x="3249672" y="671156"/>
                  <a:pt x="3263606" y="663857"/>
                  <a:pt x="3272563" y="650919"/>
                </a:cubicBezTo>
                <a:cubicBezTo>
                  <a:pt x="3278535" y="641961"/>
                  <a:pt x="3281521" y="621392"/>
                  <a:pt x="3281521" y="589211"/>
                </a:cubicBezTo>
                <a:lnTo>
                  <a:pt x="3281521" y="389158"/>
                </a:lnTo>
                <a:cubicBezTo>
                  <a:pt x="3281521" y="347687"/>
                  <a:pt x="3279862" y="321312"/>
                  <a:pt x="3276545" y="310032"/>
                </a:cubicBezTo>
                <a:cubicBezTo>
                  <a:pt x="3273227" y="298752"/>
                  <a:pt x="3268002" y="290375"/>
                  <a:pt x="3260869" y="284901"/>
                </a:cubicBezTo>
                <a:cubicBezTo>
                  <a:pt x="3253736" y="279427"/>
                  <a:pt x="3245359" y="276690"/>
                  <a:pt x="3235738" y="276690"/>
                </a:cubicBezTo>
                <a:cubicBezTo>
                  <a:pt x="3221472" y="276690"/>
                  <a:pt x="3207040" y="281916"/>
                  <a:pt x="3192443" y="292366"/>
                </a:cubicBezTo>
                <a:cubicBezTo>
                  <a:pt x="3177845" y="302817"/>
                  <a:pt x="3163082" y="318492"/>
                  <a:pt x="3148153" y="339393"/>
                </a:cubicBezTo>
                <a:lnTo>
                  <a:pt x="3148153" y="589211"/>
                </a:lnTo>
                <a:cubicBezTo>
                  <a:pt x="3148153" y="622719"/>
                  <a:pt x="3150973" y="643786"/>
                  <a:pt x="3156612" y="652412"/>
                </a:cubicBezTo>
                <a:cubicBezTo>
                  <a:pt x="3164243" y="664687"/>
                  <a:pt x="3178840" y="671488"/>
                  <a:pt x="3200405" y="672815"/>
                </a:cubicBezTo>
                <a:lnTo>
                  <a:pt x="3200405" y="690730"/>
                </a:lnTo>
                <a:lnTo>
                  <a:pt x="2959545" y="690730"/>
                </a:lnTo>
                <a:lnTo>
                  <a:pt x="2959545" y="672815"/>
                </a:lnTo>
                <a:cubicBezTo>
                  <a:pt x="2972484" y="672151"/>
                  <a:pt x="2982686" y="668917"/>
                  <a:pt x="2990150" y="663111"/>
                </a:cubicBezTo>
                <a:cubicBezTo>
                  <a:pt x="2997615" y="657305"/>
                  <a:pt x="3002592" y="650338"/>
                  <a:pt x="3005080" y="642210"/>
                </a:cubicBezTo>
                <a:cubicBezTo>
                  <a:pt x="3007568" y="634082"/>
                  <a:pt x="3008812" y="616415"/>
                  <a:pt x="3008812" y="589211"/>
                </a:cubicBezTo>
                <a:lnTo>
                  <a:pt x="3008812" y="389158"/>
                </a:lnTo>
                <a:cubicBezTo>
                  <a:pt x="3008812" y="347024"/>
                  <a:pt x="3007153" y="320649"/>
                  <a:pt x="3003836" y="310032"/>
                </a:cubicBezTo>
                <a:cubicBezTo>
                  <a:pt x="3000518" y="299416"/>
                  <a:pt x="2994961" y="291122"/>
                  <a:pt x="2987165" y="285150"/>
                </a:cubicBezTo>
                <a:cubicBezTo>
                  <a:pt x="2979368" y="279178"/>
                  <a:pt x="2970991" y="276193"/>
                  <a:pt x="2962034" y="276193"/>
                </a:cubicBezTo>
                <a:cubicBezTo>
                  <a:pt x="2948763" y="276193"/>
                  <a:pt x="2936654" y="279676"/>
                  <a:pt x="2925706" y="286643"/>
                </a:cubicBezTo>
                <a:cubicBezTo>
                  <a:pt x="2910113" y="296928"/>
                  <a:pt x="2893525" y="314511"/>
                  <a:pt x="2875941" y="339393"/>
                </a:cubicBezTo>
                <a:lnTo>
                  <a:pt x="2875941" y="589211"/>
                </a:lnTo>
                <a:cubicBezTo>
                  <a:pt x="2875941" y="622055"/>
                  <a:pt x="2879176" y="643703"/>
                  <a:pt x="2885646" y="654153"/>
                </a:cubicBezTo>
                <a:cubicBezTo>
                  <a:pt x="2892115" y="664604"/>
                  <a:pt x="2905634" y="670824"/>
                  <a:pt x="2926203" y="672815"/>
                </a:cubicBezTo>
                <a:lnTo>
                  <a:pt x="2926203" y="690730"/>
                </a:lnTo>
                <a:lnTo>
                  <a:pt x="2686339" y="690730"/>
                </a:lnTo>
                <a:lnTo>
                  <a:pt x="2686339" y="672815"/>
                </a:lnTo>
                <a:cubicBezTo>
                  <a:pt x="2705913" y="670824"/>
                  <a:pt x="2719847" y="664521"/>
                  <a:pt x="2728141" y="653904"/>
                </a:cubicBezTo>
                <a:cubicBezTo>
                  <a:pt x="2733781" y="646606"/>
                  <a:pt x="2736601" y="625041"/>
                  <a:pt x="2736601" y="589211"/>
                </a:cubicBezTo>
                <a:lnTo>
                  <a:pt x="2736601" y="326455"/>
                </a:lnTo>
                <a:cubicBezTo>
                  <a:pt x="2736601" y="291288"/>
                  <a:pt x="2733366" y="269391"/>
                  <a:pt x="2726897" y="260766"/>
                </a:cubicBezTo>
                <a:cubicBezTo>
                  <a:pt x="2720427" y="252140"/>
                  <a:pt x="2706908" y="246500"/>
                  <a:pt x="2686339" y="243846"/>
                </a:cubicBezTo>
                <a:lnTo>
                  <a:pt x="2686339" y="225433"/>
                </a:lnTo>
                <a:lnTo>
                  <a:pt x="2875941" y="225433"/>
                </a:lnTo>
                <a:lnTo>
                  <a:pt x="2875941" y="286643"/>
                </a:lnTo>
                <a:cubicBezTo>
                  <a:pt x="2901487" y="258775"/>
                  <a:pt x="2925125" y="239284"/>
                  <a:pt x="2946855" y="228170"/>
                </a:cubicBezTo>
                <a:cubicBezTo>
                  <a:pt x="2968586" y="217056"/>
                  <a:pt x="2992390" y="211499"/>
                  <a:pt x="3018267" y="211499"/>
                </a:cubicBezTo>
                <a:close/>
                <a:moveTo>
                  <a:pt x="2387967" y="211499"/>
                </a:moveTo>
                <a:cubicBezTo>
                  <a:pt x="2428442" y="211499"/>
                  <a:pt x="2466096" y="221949"/>
                  <a:pt x="2500932" y="242850"/>
                </a:cubicBezTo>
                <a:cubicBezTo>
                  <a:pt x="2535767" y="263751"/>
                  <a:pt x="2562225" y="293444"/>
                  <a:pt x="2580306" y="331929"/>
                </a:cubicBezTo>
                <a:cubicBezTo>
                  <a:pt x="2598387" y="370413"/>
                  <a:pt x="2607428" y="412547"/>
                  <a:pt x="2607428" y="458330"/>
                </a:cubicBezTo>
                <a:cubicBezTo>
                  <a:pt x="2607428" y="524351"/>
                  <a:pt x="2590674" y="579590"/>
                  <a:pt x="2557166" y="624046"/>
                </a:cubicBezTo>
                <a:cubicBezTo>
                  <a:pt x="2516690" y="677791"/>
                  <a:pt x="2460789" y="704664"/>
                  <a:pt x="2389460" y="704664"/>
                </a:cubicBezTo>
                <a:cubicBezTo>
                  <a:pt x="2319458" y="704664"/>
                  <a:pt x="2265546" y="680114"/>
                  <a:pt x="2227725" y="631013"/>
                </a:cubicBezTo>
                <a:cubicBezTo>
                  <a:pt x="2189904" y="581912"/>
                  <a:pt x="2170994" y="525015"/>
                  <a:pt x="2170994" y="460321"/>
                </a:cubicBezTo>
                <a:cubicBezTo>
                  <a:pt x="2170994" y="393637"/>
                  <a:pt x="2190319" y="335495"/>
                  <a:pt x="2228969" y="285897"/>
                </a:cubicBezTo>
                <a:cubicBezTo>
                  <a:pt x="2267620" y="236298"/>
                  <a:pt x="2320619" y="211499"/>
                  <a:pt x="2387967" y="211499"/>
                </a:cubicBezTo>
                <a:close/>
                <a:moveTo>
                  <a:pt x="1944770" y="211499"/>
                </a:moveTo>
                <a:cubicBezTo>
                  <a:pt x="1992876" y="211499"/>
                  <a:pt x="2031111" y="223608"/>
                  <a:pt x="2059477" y="247827"/>
                </a:cubicBezTo>
                <a:cubicBezTo>
                  <a:pt x="2087843" y="272046"/>
                  <a:pt x="2102026" y="299084"/>
                  <a:pt x="2102026" y="328943"/>
                </a:cubicBezTo>
                <a:cubicBezTo>
                  <a:pt x="2102026" y="347853"/>
                  <a:pt x="2096303" y="362949"/>
                  <a:pt x="2084857" y="374229"/>
                </a:cubicBezTo>
                <a:cubicBezTo>
                  <a:pt x="2073411" y="385508"/>
                  <a:pt x="2058399" y="391148"/>
                  <a:pt x="2039820" y="391148"/>
                </a:cubicBezTo>
                <a:cubicBezTo>
                  <a:pt x="2020246" y="391148"/>
                  <a:pt x="2004073" y="384679"/>
                  <a:pt x="1991300" y="371740"/>
                </a:cubicBezTo>
                <a:cubicBezTo>
                  <a:pt x="1978527" y="358802"/>
                  <a:pt x="1970648" y="335744"/>
                  <a:pt x="1967662" y="302568"/>
                </a:cubicBezTo>
                <a:cubicBezTo>
                  <a:pt x="1965671" y="281667"/>
                  <a:pt x="1960861" y="267069"/>
                  <a:pt x="1953230" y="258775"/>
                </a:cubicBezTo>
                <a:cubicBezTo>
                  <a:pt x="1945600" y="250481"/>
                  <a:pt x="1936642" y="246334"/>
                  <a:pt x="1926357" y="246334"/>
                </a:cubicBezTo>
                <a:cubicBezTo>
                  <a:pt x="1910433" y="246334"/>
                  <a:pt x="1896830" y="254794"/>
                  <a:pt x="1885551" y="271714"/>
                </a:cubicBezTo>
                <a:cubicBezTo>
                  <a:pt x="1868299" y="297260"/>
                  <a:pt x="1859673" y="336408"/>
                  <a:pt x="1859673" y="389158"/>
                </a:cubicBezTo>
                <a:cubicBezTo>
                  <a:pt x="1859673" y="432951"/>
                  <a:pt x="1866640" y="474836"/>
                  <a:pt x="1880574" y="514813"/>
                </a:cubicBezTo>
                <a:cubicBezTo>
                  <a:pt x="1894508" y="554790"/>
                  <a:pt x="1913584" y="584566"/>
                  <a:pt x="1937803" y="604140"/>
                </a:cubicBezTo>
                <a:cubicBezTo>
                  <a:pt x="1956050" y="618406"/>
                  <a:pt x="1977615" y="625539"/>
                  <a:pt x="2002497" y="625539"/>
                </a:cubicBezTo>
                <a:cubicBezTo>
                  <a:pt x="2018753" y="625539"/>
                  <a:pt x="2034180" y="621723"/>
                  <a:pt x="2048778" y="614093"/>
                </a:cubicBezTo>
                <a:cubicBezTo>
                  <a:pt x="2063375" y="606462"/>
                  <a:pt x="2080627" y="592031"/>
                  <a:pt x="2100533" y="570798"/>
                </a:cubicBezTo>
                <a:lnTo>
                  <a:pt x="2115960" y="582741"/>
                </a:lnTo>
                <a:cubicBezTo>
                  <a:pt x="2094063" y="623880"/>
                  <a:pt x="2066776" y="654485"/>
                  <a:pt x="2034097" y="674557"/>
                </a:cubicBezTo>
                <a:cubicBezTo>
                  <a:pt x="2001419" y="694628"/>
                  <a:pt x="1966667" y="704664"/>
                  <a:pt x="1929841" y="704664"/>
                </a:cubicBezTo>
                <a:cubicBezTo>
                  <a:pt x="1867801" y="704664"/>
                  <a:pt x="1818203" y="681275"/>
                  <a:pt x="1781045" y="634496"/>
                </a:cubicBezTo>
                <a:cubicBezTo>
                  <a:pt x="1743888" y="587718"/>
                  <a:pt x="1725309" y="531484"/>
                  <a:pt x="1725309" y="465795"/>
                </a:cubicBezTo>
                <a:cubicBezTo>
                  <a:pt x="1725309" y="402428"/>
                  <a:pt x="1742229" y="346692"/>
                  <a:pt x="1776069" y="298587"/>
                </a:cubicBezTo>
                <a:cubicBezTo>
                  <a:pt x="1816876" y="240528"/>
                  <a:pt x="1873110" y="211499"/>
                  <a:pt x="1944770" y="211499"/>
                </a:cubicBezTo>
                <a:close/>
                <a:moveTo>
                  <a:pt x="1202885" y="211499"/>
                </a:moveTo>
                <a:cubicBezTo>
                  <a:pt x="1249996" y="211499"/>
                  <a:pt x="1290885" y="230824"/>
                  <a:pt x="1325555" y="269474"/>
                </a:cubicBezTo>
                <a:cubicBezTo>
                  <a:pt x="1360224" y="308125"/>
                  <a:pt x="1378885" y="365437"/>
                  <a:pt x="1381539" y="441410"/>
                </a:cubicBezTo>
                <a:lnTo>
                  <a:pt x="1126248" y="441410"/>
                </a:lnTo>
                <a:cubicBezTo>
                  <a:pt x="1129234" y="503118"/>
                  <a:pt x="1145656" y="551887"/>
                  <a:pt x="1175515" y="587718"/>
                </a:cubicBezTo>
                <a:cubicBezTo>
                  <a:pt x="1198406" y="615254"/>
                  <a:pt x="1225943" y="629022"/>
                  <a:pt x="1258124" y="629022"/>
                </a:cubicBezTo>
                <a:cubicBezTo>
                  <a:pt x="1278029" y="629022"/>
                  <a:pt x="1296110" y="623465"/>
                  <a:pt x="1312367" y="612351"/>
                </a:cubicBezTo>
                <a:cubicBezTo>
                  <a:pt x="1328623" y="601237"/>
                  <a:pt x="1346041" y="581248"/>
                  <a:pt x="1364620" y="552385"/>
                </a:cubicBezTo>
                <a:lnTo>
                  <a:pt x="1381539" y="563333"/>
                </a:lnTo>
                <a:cubicBezTo>
                  <a:pt x="1356325" y="614756"/>
                  <a:pt x="1328457" y="651167"/>
                  <a:pt x="1297935" y="672566"/>
                </a:cubicBezTo>
                <a:cubicBezTo>
                  <a:pt x="1267413" y="693965"/>
                  <a:pt x="1232080" y="704664"/>
                  <a:pt x="1191937" y="704664"/>
                </a:cubicBezTo>
                <a:cubicBezTo>
                  <a:pt x="1122930" y="704664"/>
                  <a:pt x="1070678" y="678123"/>
                  <a:pt x="1035179" y="625041"/>
                </a:cubicBezTo>
                <a:cubicBezTo>
                  <a:pt x="1006648" y="582244"/>
                  <a:pt x="992382" y="529162"/>
                  <a:pt x="992382" y="465795"/>
                </a:cubicBezTo>
                <a:cubicBezTo>
                  <a:pt x="992382" y="388163"/>
                  <a:pt x="1013366" y="326372"/>
                  <a:pt x="1055334" y="280423"/>
                </a:cubicBezTo>
                <a:cubicBezTo>
                  <a:pt x="1097302" y="234473"/>
                  <a:pt x="1146485" y="211499"/>
                  <a:pt x="1202885" y="211499"/>
                </a:cubicBezTo>
                <a:close/>
                <a:moveTo>
                  <a:pt x="4394109" y="55239"/>
                </a:moveTo>
                <a:lnTo>
                  <a:pt x="4410532" y="55239"/>
                </a:lnTo>
                <a:lnTo>
                  <a:pt x="4410532" y="225433"/>
                </a:lnTo>
                <a:lnTo>
                  <a:pt x="4521008" y="225433"/>
                </a:lnTo>
                <a:lnTo>
                  <a:pt x="4521008" y="274700"/>
                </a:lnTo>
                <a:lnTo>
                  <a:pt x="4410532" y="274700"/>
                </a:lnTo>
                <a:lnTo>
                  <a:pt x="4410532" y="561840"/>
                </a:lnTo>
                <a:cubicBezTo>
                  <a:pt x="4410532" y="588713"/>
                  <a:pt x="4411775" y="606048"/>
                  <a:pt x="4414264" y="613844"/>
                </a:cubicBezTo>
                <a:cubicBezTo>
                  <a:pt x="4416752" y="621641"/>
                  <a:pt x="4421148" y="627944"/>
                  <a:pt x="4427451" y="632755"/>
                </a:cubicBezTo>
                <a:cubicBezTo>
                  <a:pt x="4433755" y="637565"/>
                  <a:pt x="4439561" y="639970"/>
                  <a:pt x="4444869" y="639970"/>
                </a:cubicBezTo>
                <a:cubicBezTo>
                  <a:pt x="4466433" y="639970"/>
                  <a:pt x="4486837" y="623548"/>
                  <a:pt x="4506079" y="590704"/>
                </a:cubicBezTo>
                <a:lnTo>
                  <a:pt x="4521008" y="601652"/>
                </a:lnTo>
                <a:cubicBezTo>
                  <a:pt x="4494136" y="665350"/>
                  <a:pt x="4450509" y="697199"/>
                  <a:pt x="4390128" y="697199"/>
                </a:cubicBezTo>
                <a:cubicBezTo>
                  <a:pt x="4360601" y="697199"/>
                  <a:pt x="4335636" y="688988"/>
                  <a:pt x="4315232" y="672566"/>
                </a:cubicBezTo>
                <a:cubicBezTo>
                  <a:pt x="4294829" y="656144"/>
                  <a:pt x="4281807" y="637814"/>
                  <a:pt x="4276167" y="617576"/>
                </a:cubicBezTo>
                <a:cubicBezTo>
                  <a:pt x="4272849" y="606296"/>
                  <a:pt x="4271191" y="575774"/>
                  <a:pt x="4271191" y="526010"/>
                </a:cubicBezTo>
                <a:lnTo>
                  <a:pt x="4271191" y="274700"/>
                </a:lnTo>
                <a:lnTo>
                  <a:pt x="4210478" y="274700"/>
                </a:lnTo>
                <a:lnTo>
                  <a:pt x="4210478" y="257282"/>
                </a:lnTo>
                <a:cubicBezTo>
                  <a:pt x="4252281" y="227755"/>
                  <a:pt x="4287862" y="196735"/>
                  <a:pt x="4317223" y="164223"/>
                </a:cubicBezTo>
                <a:cubicBezTo>
                  <a:pt x="4346584" y="131710"/>
                  <a:pt x="4372213" y="95382"/>
                  <a:pt x="4394109" y="55239"/>
                </a:cubicBezTo>
                <a:close/>
                <a:moveTo>
                  <a:pt x="9575541" y="15925"/>
                </a:moveTo>
                <a:lnTo>
                  <a:pt x="9770617" y="15925"/>
                </a:lnTo>
                <a:lnTo>
                  <a:pt x="9770617" y="594187"/>
                </a:lnTo>
                <a:cubicBezTo>
                  <a:pt x="9770617" y="627032"/>
                  <a:pt x="9774432" y="648016"/>
                  <a:pt x="9782063" y="657139"/>
                </a:cubicBezTo>
                <a:cubicBezTo>
                  <a:pt x="9789693" y="666263"/>
                  <a:pt x="9804622" y="671488"/>
                  <a:pt x="9826851" y="672815"/>
                </a:cubicBezTo>
                <a:lnTo>
                  <a:pt x="9826851" y="690730"/>
                </a:lnTo>
                <a:lnTo>
                  <a:pt x="9575541" y="690730"/>
                </a:lnTo>
                <a:lnTo>
                  <a:pt x="9575541" y="672815"/>
                </a:lnTo>
                <a:cubicBezTo>
                  <a:pt x="9596111" y="672151"/>
                  <a:pt x="9611371" y="666180"/>
                  <a:pt x="9621324" y="654900"/>
                </a:cubicBezTo>
                <a:cubicBezTo>
                  <a:pt x="9627960" y="647269"/>
                  <a:pt x="9631277" y="627032"/>
                  <a:pt x="9631277" y="594187"/>
                </a:cubicBezTo>
                <a:lnTo>
                  <a:pt x="9631277" y="112468"/>
                </a:lnTo>
                <a:cubicBezTo>
                  <a:pt x="9631277" y="79955"/>
                  <a:pt x="9627462" y="59137"/>
                  <a:pt x="9619831" y="50013"/>
                </a:cubicBezTo>
                <a:cubicBezTo>
                  <a:pt x="9612200" y="40890"/>
                  <a:pt x="9597437" y="35665"/>
                  <a:pt x="9575541" y="34338"/>
                </a:cubicBezTo>
                <a:close/>
                <a:moveTo>
                  <a:pt x="8064978" y="15925"/>
                </a:moveTo>
                <a:lnTo>
                  <a:pt x="8254581" y="15925"/>
                </a:lnTo>
                <a:lnTo>
                  <a:pt x="8254581" y="285150"/>
                </a:lnTo>
                <a:cubicBezTo>
                  <a:pt x="8280126" y="258277"/>
                  <a:pt x="8303515" y="239284"/>
                  <a:pt x="8324749" y="228170"/>
                </a:cubicBezTo>
                <a:cubicBezTo>
                  <a:pt x="8345981" y="217056"/>
                  <a:pt x="8368044" y="211499"/>
                  <a:pt x="8390935" y="211499"/>
                </a:cubicBezTo>
                <a:cubicBezTo>
                  <a:pt x="8420130" y="211499"/>
                  <a:pt x="8445095" y="219793"/>
                  <a:pt x="8465831" y="236381"/>
                </a:cubicBezTo>
                <a:cubicBezTo>
                  <a:pt x="8486565" y="252969"/>
                  <a:pt x="8500333" y="272460"/>
                  <a:pt x="8507135" y="294854"/>
                </a:cubicBezTo>
                <a:cubicBezTo>
                  <a:pt x="8513936" y="317248"/>
                  <a:pt x="8517337" y="354986"/>
                  <a:pt x="8517337" y="408068"/>
                </a:cubicBezTo>
                <a:lnTo>
                  <a:pt x="8517337" y="589708"/>
                </a:lnTo>
                <a:cubicBezTo>
                  <a:pt x="8517337" y="625207"/>
                  <a:pt x="8520654" y="647352"/>
                  <a:pt x="8527290" y="656144"/>
                </a:cubicBezTo>
                <a:cubicBezTo>
                  <a:pt x="8533924" y="664936"/>
                  <a:pt x="8547361" y="670493"/>
                  <a:pt x="8567599" y="672815"/>
                </a:cubicBezTo>
                <a:lnTo>
                  <a:pt x="8567599" y="690730"/>
                </a:lnTo>
                <a:lnTo>
                  <a:pt x="8331716" y="690730"/>
                </a:lnTo>
                <a:lnTo>
                  <a:pt x="8331716" y="672815"/>
                </a:lnTo>
                <a:cubicBezTo>
                  <a:pt x="8348303" y="670493"/>
                  <a:pt x="8360744" y="663857"/>
                  <a:pt x="8369039" y="652909"/>
                </a:cubicBezTo>
                <a:cubicBezTo>
                  <a:pt x="8375011" y="644283"/>
                  <a:pt x="8377997" y="623216"/>
                  <a:pt x="8377997" y="589708"/>
                </a:cubicBezTo>
                <a:lnTo>
                  <a:pt x="8377997" y="382191"/>
                </a:lnTo>
                <a:cubicBezTo>
                  <a:pt x="8377997" y="343706"/>
                  <a:pt x="8376504" y="319571"/>
                  <a:pt x="8373518" y="309784"/>
                </a:cubicBezTo>
                <a:cubicBezTo>
                  <a:pt x="8370532" y="299997"/>
                  <a:pt x="8365472" y="292366"/>
                  <a:pt x="8358340" y="286892"/>
                </a:cubicBezTo>
                <a:cubicBezTo>
                  <a:pt x="8351206" y="281418"/>
                  <a:pt x="8343161" y="278681"/>
                  <a:pt x="8334204" y="278681"/>
                </a:cubicBezTo>
                <a:cubicBezTo>
                  <a:pt x="8320933" y="278681"/>
                  <a:pt x="8307994" y="283243"/>
                  <a:pt x="8295388" y="292366"/>
                </a:cubicBezTo>
                <a:cubicBezTo>
                  <a:pt x="8282780" y="301489"/>
                  <a:pt x="8269178" y="317497"/>
                  <a:pt x="8254581" y="340389"/>
                </a:cubicBezTo>
                <a:lnTo>
                  <a:pt x="8254581" y="589708"/>
                </a:lnTo>
                <a:cubicBezTo>
                  <a:pt x="8254581" y="622885"/>
                  <a:pt x="8257069" y="643620"/>
                  <a:pt x="8262045" y="651914"/>
                </a:cubicBezTo>
                <a:cubicBezTo>
                  <a:pt x="8268349" y="663194"/>
                  <a:pt x="8281287" y="670161"/>
                  <a:pt x="8300862" y="672815"/>
                </a:cubicBezTo>
                <a:lnTo>
                  <a:pt x="8300862" y="690730"/>
                </a:lnTo>
                <a:lnTo>
                  <a:pt x="8064978" y="690730"/>
                </a:lnTo>
                <a:lnTo>
                  <a:pt x="8064978" y="672815"/>
                </a:lnTo>
                <a:cubicBezTo>
                  <a:pt x="8084552" y="670824"/>
                  <a:pt x="8098486" y="664521"/>
                  <a:pt x="8106780" y="653904"/>
                </a:cubicBezTo>
                <a:cubicBezTo>
                  <a:pt x="8112421" y="646606"/>
                  <a:pt x="8115240" y="625207"/>
                  <a:pt x="8115240" y="589708"/>
                </a:cubicBezTo>
                <a:lnTo>
                  <a:pt x="8115240" y="116947"/>
                </a:lnTo>
                <a:cubicBezTo>
                  <a:pt x="8115240" y="81780"/>
                  <a:pt x="8112005" y="59883"/>
                  <a:pt x="8105536" y="51257"/>
                </a:cubicBezTo>
                <a:cubicBezTo>
                  <a:pt x="8099067" y="42632"/>
                  <a:pt x="8085547" y="36992"/>
                  <a:pt x="8064978" y="34338"/>
                </a:cubicBezTo>
                <a:close/>
                <a:moveTo>
                  <a:pt x="7079992" y="15925"/>
                </a:moveTo>
                <a:lnTo>
                  <a:pt x="7275068" y="15925"/>
                </a:lnTo>
                <a:lnTo>
                  <a:pt x="7275068" y="594187"/>
                </a:lnTo>
                <a:cubicBezTo>
                  <a:pt x="7275068" y="627032"/>
                  <a:pt x="7278884" y="648016"/>
                  <a:pt x="7286514" y="657139"/>
                </a:cubicBezTo>
                <a:cubicBezTo>
                  <a:pt x="7294144" y="666263"/>
                  <a:pt x="7309074" y="671488"/>
                  <a:pt x="7331302" y="672815"/>
                </a:cubicBezTo>
                <a:lnTo>
                  <a:pt x="7331302" y="690730"/>
                </a:lnTo>
                <a:lnTo>
                  <a:pt x="7079992" y="690730"/>
                </a:lnTo>
                <a:lnTo>
                  <a:pt x="7079992" y="672815"/>
                </a:lnTo>
                <a:cubicBezTo>
                  <a:pt x="7100561" y="672151"/>
                  <a:pt x="7115822" y="666180"/>
                  <a:pt x="7125775" y="654900"/>
                </a:cubicBezTo>
                <a:cubicBezTo>
                  <a:pt x="7132410" y="647269"/>
                  <a:pt x="7135728" y="627032"/>
                  <a:pt x="7135728" y="594187"/>
                </a:cubicBezTo>
                <a:lnTo>
                  <a:pt x="7135728" y="112468"/>
                </a:lnTo>
                <a:cubicBezTo>
                  <a:pt x="7135728" y="79955"/>
                  <a:pt x="7131912" y="59137"/>
                  <a:pt x="7124282" y="50013"/>
                </a:cubicBezTo>
                <a:cubicBezTo>
                  <a:pt x="7116652" y="40890"/>
                  <a:pt x="7101888" y="35665"/>
                  <a:pt x="7079992" y="34338"/>
                </a:cubicBezTo>
                <a:close/>
                <a:moveTo>
                  <a:pt x="5316871" y="15925"/>
                </a:moveTo>
                <a:lnTo>
                  <a:pt x="5881697" y="15925"/>
                </a:lnTo>
                <a:lnTo>
                  <a:pt x="5881697" y="215480"/>
                </a:lnTo>
                <a:lnTo>
                  <a:pt x="5862787" y="215480"/>
                </a:lnTo>
                <a:cubicBezTo>
                  <a:pt x="5853166" y="166711"/>
                  <a:pt x="5839646" y="131710"/>
                  <a:pt x="5822229" y="110477"/>
                </a:cubicBezTo>
                <a:cubicBezTo>
                  <a:pt x="5804811" y="89244"/>
                  <a:pt x="5780178" y="73651"/>
                  <a:pt x="5748329" y="63699"/>
                </a:cubicBezTo>
                <a:cubicBezTo>
                  <a:pt x="5729750" y="57727"/>
                  <a:pt x="5694915" y="54741"/>
                  <a:pt x="5643824" y="54741"/>
                </a:cubicBezTo>
                <a:lnTo>
                  <a:pt x="5574153" y="54741"/>
                </a:lnTo>
                <a:lnTo>
                  <a:pt x="5574153" y="329441"/>
                </a:lnTo>
                <a:lnTo>
                  <a:pt x="5587590" y="329441"/>
                </a:lnTo>
                <a:cubicBezTo>
                  <a:pt x="5630387" y="329441"/>
                  <a:pt x="5661407" y="316004"/>
                  <a:pt x="5680649" y="289131"/>
                </a:cubicBezTo>
                <a:cubicBezTo>
                  <a:pt x="5699892" y="262259"/>
                  <a:pt x="5712166" y="222613"/>
                  <a:pt x="5717475" y="170194"/>
                </a:cubicBezTo>
                <a:lnTo>
                  <a:pt x="5736385" y="170194"/>
                </a:lnTo>
                <a:lnTo>
                  <a:pt x="5736385" y="523522"/>
                </a:lnTo>
                <a:lnTo>
                  <a:pt x="5717475" y="523522"/>
                </a:lnTo>
                <a:cubicBezTo>
                  <a:pt x="5713494" y="485037"/>
                  <a:pt x="5705117" y="453520"/>
                  <a:pt x="5692344" y="428969"/>
                </a:cubicBezTo>
                <a:cubicBezTo>
                  <a:pt x="5679571" y="404419"/>
                  <a:pt x="5664725" y="387914"/>
                  <a:pt x="5647805" y="379454"/>
                </a:cubicBezTo>
                <a:cubicBezTo>
                  <a:pt x="5630885" y="370994"/>
                  <a:pt x="5606335" y="366764"/>
                  <a:pt x="5574153" y="366764"/>
                </a:cubicBezTo>
                <a:lnTo>
                  <a:pt x="5574153" y="556864"/>
                </a:lnTo>
                <a:cubicBezTo>
                  <a:pt x="5574153" y="594021"/>
                  <a:pt x="5575729" y="616747"/>
                  <a:pt x="5578881" y="625041"/>
                </a:cubicBezTo>
                <a:cubicBezTo>
                  <a:pt x="5582033" y="633335"/>
                  <a:pt x="5587922" y="640136"/>
                  <a:pt x="5596547" y="645445"/>
                </a:cubicBezTo>
                <a:cubicBezTo>
                  <a:pt x="5605173" y="650753"/>
                  <a:pt x="5619107" y="653407"/>
                  <a:pt x="5638349" y="653407"/>
                </a:cubicBezTo>
                <a:lnTo>
                  <a:pt x="5678659" y="653407"/>
                </a:lnTo>
                <a:cubicBezTo>
                  <a:pt x="5741694" y="653407"/>
                  <a:pt x="5792205" y="638809"/>
                  <a:pt x="5830191" y="609614"/>
                </a:cubicBezTo>
                <a:cubicBezTo>
                  <a:pt x="5868178" y="580419"/>
                  <a:pt x="5895466" y="535963"/>
                  <a:pt x="5912054" y="476246"/>
                </a:cubicBezTo>
                <a:lnTo>
                  <a:pt x="5930467" y="476246"/>
                </a:lnTo>
                <a:lnTo>
                  <a:pt x="5900110" y="690730"/>
                </a:lnTo>
                <a:lnTo>
                  <a:pt x="5316871" y="690730"/>
                </a:lnTo>
                <a:lnTo>
                  <a:pt x="5316871" y="672317"/>
                </a:lnTo>
                <a:lnTo>
                  <a:pt x="5339265" y="672317"/>
                </a:lnTo>
                <a:cubicBezTo>
                  <a:pt x="5358839" y="672317"/>
                  <a:pt x="5374598" y="668834"/>
                  <a:pt x="5386542" y="661867"/>
                </a:cubicBezTo>
                <a:cubicBezTo>
                  <a:pt x="5395167" y="657222"/>
                  <a:pt x="5401803" y="649260"/>
                  <a:pt x="5406447" y="637980"/>
                </a:cubicBezTo>
                <a:cubicBezTo>
                  <a:pt x="5410097" y="630018"/>
                  <a:pt x="5411921" y="609116"/>
                  <a:pt x="5411921" y="575277"/>
                </a:cubicBezTo>
                <a:lnTo>
                  <a:pt x="5411921" y="131378"/>
                </a:lnTo>
                <a:cubicBezTo>
                  <a:pt x="5411921" y="100856"/>
                  <a:pt x="5411092" y="82111"/>
                  <a:pt x="5409433" y="75144"/>
                </a:cubicBezTo>
                <a:cubicBezTo>
                  <a:pt x="5406115" y="63533"/>
                  <a:pt x="5399978" y="54575"/>
                  <a:pt x="5391020" y="48272"/>
                </a:cubicBezTo>
                <a:cubicBezTo>
                  <a:pt x="5378414" y="38982"/>
                  <a:pt x="5361163" y="34338"/>
                  <a:pt x="5339265" y="34338"/>
                </a:cubicBezTo>
                <a:lnTo>
                  <a:pt x="5316871" y="34338"/>
                </a:lnTo>
                <a:close/>
                <a:moveTo>
                  <a:pt x="1422141" y="15925"/>
                </a:moveTo>
                <a:lnTo>
                  <a:pt x="1617218" y="15925"/>
                </a:lnTo>
                <a:lnTo>
                  <a:pt x="1617218" y="594187"/>
                </a:lnTo>
                <a:cubicBezTo>
                  <a:pt x="1617218" y="627032"/>
                  <a:pt x="1621033" y="648016"/>
                  <a:pt x="1628664" y="657139"/>
                </a:cubicBezTo>
                <a:cubicBezTo>
                  <a:pt x="1636295" y="666263"/>
                  <a:pt x="1651224" y="671488"/>
                  <a:pt x="1673452" y="672815"/>
                </a:cubicBezTo>
                <a:lnTo>
                  <a:pt x="1673452" y="690730"/>
                </a:lnTo>
                <a:lnTo>
                  <a:pt x="1422141" y="690730"/>
                </a:lnTo>
                <a:lnTo>
                  <a:pt x="1422141" y="672815"/>
                </a:lnTo>
                <a:cubicBezTo>
                  <a:pt x="1442711" y="672151"/>
                  <a:pt x="1457972" y="666180"/>
                  <a:pt x="1467925" y="654900"/>
                </a:cubicBezTo>
                <a:cubicBezTo>
                  <a:pt x="1474560" y="647269"/>
                  <a:pt x="1477878" y="627032"/>
                  <a:pt x="1477878" y="594187"/>
                </a:cubicBezTo>
                <a:lnTo>
                  <a:pt x="1477878" y="112468"/>
                </a:lnTo>
                <a:cubicBezTo>
                  <a:pt x="1477878" y="79955"/>
                  <a:pt x="1474063" y="59137"/>
                  <a:pt x="1466432" y="50013"/>
                </a:cubicBezTo>
                <a:cubicBezTo>
                  <a:pt x="1458801" y="40890"/>
                  <a:pt x="1444038" y="35665"/>
                  <a:pt x="1422141" y="34338"/>
                </a:cubicBezTo>
                <a:close/>
                <a:moveTo>
                  <a:pt x="0" y="15925"/>
                </a:moveTo>
                <a:lnTo>
                  <a:pt x="292615" y="15925"/>
                </a:lnTo>
                <a:lnTo>
                  <a:pt x="292615" y="34338"/>
                </a:lnTo>
                <a:cubicBezTo>
                  <a:pt x="269060" y="35001"/>
                  <a:pt x="253384" y="38568"/>
                  <a:pt x="245588" y="45037"/>
                </a:cubicBezTo>
                <a:cubicBezTo>
                  <a:pt x="237791" y="51506"/>
                  <a:pt x="233893" y="59552"/>
                  <a:pt x="233893" y="69173"/>
                </a:cubicBezTo>
                <a:cubicBezTo>
                  <a:pt x="233893" y="81780"/>
                  <a:pt x="242021" y="108487"/>
                  <a:pt x="258278" y="149293"/>
                </a:cubicBezTo>
                <a:lnTo>
                  <a:pt x="390651" y="476743"/>
                </a:lnTo>
                <a:lnTo>
                  <a:pt x="496649" y="220954"/>
                </a:lnTo>
                <a:lnTo>
                  <a:pt x="468781" y="149293"/>
                </a:lnTo>
                <a:cubicBezTo>
                  <a:pt x="453520" y="110145"/>
                  <a:pt x="441743" y="84019"/>
                  <a:pt x="433449" y="70914"/>
                </a:cubicBezTo>
                <a:cubicBezTo>
                  <a:pt x="425154" y="57810"/>
                  <a:pt x="415616" y="48437"/>
                  <a:pt x="404834" y="42797"/>
                </a:cubicBezTo>
                <a:cubicBezTo>
                  <a:pt x="394052" y="37158"/>
                  <a:pt x="378210" y="34338"/>
                  <a:pt x="357309" y="34338"/>
                </a:cubicBezTo>
                <a:lnTo>
                  <a:pt x="357309" y="15925"/>
                </a:lnTo>
                <a:lnTo>
                  <a:pt x="684261" y="15925"/>
                </a:lnTo>
                <a:lnTo>
                  <a:pt x="684261" y="34338"/>
                </a:lnTo>
                <a:cubicBezTo>
                  <a:pt x="661369" y="34669"/>
                  <a:pt x="644947" y="36494"/>
                  <a:pt x="634994" y="39812"/>
                </a:cubicBezTo>
                <a:cubicBezTo>
                  <a:pt x="628027" y="42134"/>
                  <a:pt x="622553" y="46032"/>
                  <a:pt x="618572" y="51506"/>
                </a:cubicBezTo>
                <a:cubicBezTo>
                  <a:pt x="614591" y="56980"/>
                  <a:pt x="612600" y="63201"/>
                  <a:pt x="612600" y="70168"/>
                </a:cubicBezTo>
                <a:cubicBezTo>
                  <a:pt x="612600" y="77799"/>
                  <a:pt x="620065" y="101188"/>
                  <a:pt x="634994" y="140336"/>
                </a:cubicBezTo>
                <a:lnTo>
                  <a:pt x="757912" y="459823"/>
                </a:lnTo>
                <a:lnTo>
                  <a:pt x="867892" y="170692"/>
                </a:lnTo>
                <a:cubicBezTo>
                  <a:pt x="879504" y="140833"/>
                  <a:pt x="886636" y="120430"/>
                  <a:pt x="889290" y="109482"/>
                </a:cubicBezTo>
                <a:cubicBezTo>
                  <a:pt x="891944" y="98534"/>
                  <a:pt x="893272" y="88415"/>
                  <a:pt x="893272" y="79126"/>
                </a:cubicBezTo>
                <a:cubicBezTo>
                  <a:pt x="893272" y="65523"/>
                  <a:pt x="888627" y="54824"/>
                  <a:pt x="879337" y="47027"/>
                </a:cubicBezTo>
                <a:cubicBezTo>
                  <a:pt x="870048" y="39231"/>
                  <a:pt x="852299" y="35001"/>
                  <a:pt x="826090" y="34338"/>
                </a:cubicBezTo>
                <a:lnTo>
                  <a:pt x="826090" y="15925"/>
                </a:lnTo>
                <a:lnTo>
                  <a:pt x="1001260" y="15925"/>
                </a:lnTo>
                <a:lnTo>
                  <a:pt x="1001260" y="34338"/>
                </a:lnTo>
                <a:cubicBezTo>
                  <a:pt x="988653" y="35333"/>
                  <a:pt x="978037" y="38816"/>
                  <a:pt x="969411" y="44788"/>
                </a:cubicBezTo>
                <a:cubicBezTo>
                  <a:pt x="960785" y="50760"/>
                  <a:pt x="953155" y="59883"/>
                  <a:pt x="946519" y="72159"/>
                </a:cubicBezTo>
                <a:cubicBezTo>
                  <a:pt x="944529" y="76140"/>
                  <a:pt x="934078" y="101851"/>
                  <a:pt x="915168" y="149293"/>
                </a:cubicBezTo>
                <a:lnTo>
                  <a:pt x="703669" y="706157"/>
                </a:lnTo>
                <a:lnTo>
                  <a:pt x="684261" y="706157"/>
                </a:lnTo>
                <a:lnTo>
                  <a:pt x="517053" y="271216"/>
                </a:lnTo>
                <a:lnTo>
                  <a:pt x="332924" y="706157"/>
                </a:lnTo>
                <a:lnTo>
                  <a:pt x="314511" y="706157"/>
                </a:lnTo>
                <a:lnTo>
                  <a:pt x="92562" y="155265"/>
                </a:lnTo>
                <a:cubicBezTo>
                  <a:pt x="70002" y="99861"/>
                  <a:pt x="54244" y="66353"/>
                  <a:pt x="45286" y="54741"/>
                </a:cubicBezTo>
                <a:cubicBezTo>
                  <a:pt x="36328" y="43129"/>
                  <a:pt x="21233" y="36328"/>
                  <a:pt x="0" y="34338"/>
                </a:cubicBezTo>
                <a:close/>
                <a:moveTo>
                  <a:pt x="9230279" y="498"/>
                </a:moveTo>
                <a:cubicBezTo>
                  <a:pt x="9277721" y="498"/>
                  <a:pt x="9327817" y="10782"/>
                  <a:pt x="9380567" y="31352"/>
                </a:cubicBezTo>
                <a:cubicBezTo>
                  <a:pt x="9411090" y="43295"/>
                  <a:pt x="9430498" y="49267"/>
                  <a:pt x="9438792" y="49267"/>
                </a:cubicBezTo>
                <a:cubicBezTo>
                  <a:pt x="9449408" y="49267"/>
                  <a:pt x="9458615" y="45369"/>
                  <a:pt x="9466411" y="37572"/>
                </a:cubicBezTo>
                <a:cubicBezTo>
                  <a:pt x="9474207" y="29776"/>
                  <a:pt x="9479267" y="17418"/>
                  <a:pt x="9481589" y="498"/>
                </a:cubicBezTo>
                <a:lnTo>
                  <a:pt x="9500997" y="498"/>
                </a:lnTo>
                <a:lnTo>
                  <a:pt x="9500997" y="234390"/>
                </a:lnTo>
                <a:lnTo>
                  <a:pt x="9481589" y="234390"/>
                </a:lnTo>
                <a:cubicBezTo>
                  <a:pt x="9466991" y="173346"/>
                  <a:pt x="9439787" y="126568"/>
                  <a:pt x="9399975" y="94055"/>
                </a:cubicBezTo>
                <a:cubicBezTo>
                  <a:pt x="9360164" y="61542"/>
                  <a:pt x="9315045" y="45286"/>
                  <a:pt x="9264616" y="45286"/>
                </a:cubicBezTo>
                <a:cubicBezTo>
                  <a:pt x="9222483" y="45286"/>
                  <a:pt x="9183832" y="57395"/>
                  <a:pt x="9148665" y="81614"/>
                </a:cubicBezTo>
                <a:cubicBezTo>
                  <a:pt x="9113499" y="105832"/>
                  <a:pt x="9087786" y="137516"/>
                  <a:pt x="9071530" y="176664"/>
                </a:cubicBezTo>
                <a:cubicBezTo>
                  <a:pt x="9050629" y="226760"/>
                  <a:pt x="9040179" y="282496"/>
                  <a:pt x="9040179" y="343872"/>
                </a:cubicBezTo>
                <a:cubicBezTo>
                  <a:pt x="9040179" y="404253"/>
                  <a:pt x="9047810" y="459243"/>
                  <a:pt x="9063070" y="508841"/>
                </a:cubicBezTo>
                <a:cubicBezTo>
                  <a:pt x="9078331" y="558440"/>
                  <a:pt x="9102218" y="595929"/>
                  <a:pt x="9134731" y="621309"/>
                </a:cubicBezTo>
                <a:cubicBezTo>
                  <a:pt x="9167244" y="646689"/>
                  <a:pt x="9209378" y="659379"/>
                  <a:pt x="9261133" y="659379"/>
                </a:cubicBezTo>
                <a:cubicBezTo>
                  <a:pt x="9303599" y="659379"/>
                  <a:pt x="9342498" y="650089"/>
                  <a:pt x="9377830" y="631510"/>
                </a:cubicBezTo>
                <a:cubicBezTo>
                  <a:pt x="9413163" y="612932"/>
                  <a:pt x="9450404" y="580917"/>
                  <a:pt x="9489551" y="535465"/>
                </a:cubicBezTo>
                <a:lnTo>
                  <a:pt x="9489551" y="593689"/>
                </a:lnTo>
                <a:cubicBezTo>
                  <a:pt x="9451730" y="633169"/>
                  <a:pt x="9412334" y="661784"/>
                  <a:pt x="9371361" y="679533"/>
                </a:cubicBezTo>
                <a:cubicBezTo>
                  <a:pt x="9330388" y="697282"/>
                  <a:pt x="9282531" y="706157"/>
                  <a:pt x="9227791" y="706157"/>
                </a:cubicBezTo>
                <a:cubicBezTo>
                  <a:pt x="9155798" y="706157"/>
                  <a:pt x="9091851" y="691725"/>
                  <a:pt x="9035949" y="662862"/>
                </a:cubicBezTo>
                <a:cubicBezTo>
                  <a:pt x="8980046" y="633999"/>
                  <a:pt x="8936918" y="592528"/>
                  <a:pt x="8906561" y="538451"/>
                </a:cubicBezTo>
                <a:cubicBezTo>
                  <a:pt x="8876205" y="484374"/>
                  <a:pt x="8861027" y="426813"/>
                  <a:pt x="8861027" y="365769"/>
                </a:cubicBezTo>
                <a:cubicBezTo>
                  <a:pt x="8861027" y="301407"/>
                  <a:pt x="8877864" y="240362"/>
                  <a:pt x="8911538" y="182636"/>
                </a:cubicBezTo>
                <a:cubicBezTo>
                  <a:pt x="8945211" y="124909"/>
                  <a:pt x="8990663" y="80121"/>
                  <a:pt x="9047892" y="48272"/>
                </a:cubicBezTo>
                <a:cubicBezTo>
                  <a:pt x="9105121" y="16422"/>
                  <a:pt x="9165916" y="498"/>
                  <a:pt x="9230279" y="498"/>
                </a:cubicBezTo>
                <a:close/>
                <a:moveTo>
                  <a:pt x="7490650" y="0"/>
                </a:moveTo>
                <a:cubicBezTo>
                  <a:pt x="7512215" y="0"/>
                  <a:pt x="7530462" y="7548"/>
                  <a:pt x="7545391" y="22643"/>
                </a:cubicBezTo>
                <a:cubicBezTo>
                  <a:pt x="7560321" y="37738"/>
                  <a:pt x="7567785" y="55902"/>
                  <a:pt x="7567785" y="77135"/>
                </a:cubicBezTo>
                <a:cubicBezTo>
                  <a:pt x="7567785" y="98368"/>
                  <a:pt x="7560237" y="116449"/>
                  <a:pt x="7545142" y="131378"/>
                </a:cubicBezTo>
                <a:cubicBezTo>
                  <a:pt x="7530047" y="146308"/>
                  <a:pt x="7511883" y="153772"/>
                  <a:pt x="7490650" y="153772"/>
                </a:cubicBezTo>
                <a:cubicBezTo>
                  <a:pt x="7469417" y="153772"/>
                  <a:pt x="7451336" y="146308"/>
                  <a:pt x="7436407" y="131378"/>
                </a:cubicBezTo>
                <a:cubicBezTo>
                  <a:pt x="7421478" y="116449"/>
                  <a:pt x="7414013" y="98368"/>
                  <a:pt x="7414013" y="77135"/>
                </a:cubicBezTo>
                <a:cubicBezTo>
                  <a:pt x="7414013" y="55902"/>
                  <a:pt x="7421478" y="37738"/>
                  <a:pt x="7436407" y="22643"/>
                </a:cubicBezTo>
                <a:cubicBezTo>
                  <a:pt x="7451336" y="7548"/>
                  <a:pt x="7469417" y="0"/>
                  <a:pt x="7490650" y="0"/>
                </a:cubicBezTo>
                <a:close/>
              </a:path>
            </a:pathLst>
          </a:custGeom>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824" t="2084" r="4169" b="8649"/>
          <a:stretch/>
        </p:blipFill>
        <p:spPr>
          <a:xfrm>
            <a:off x="8837221" y="1610625"/>
            <a:ext cx="3148148" cy="4513083"/>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336" y="1526477"/>
            <a:ext cx="7638757" cy="4804029"/>
          </a:xfrm>
          <a:prstGeom prst="rect">
            <a:avLst/>
          </a:prstGeom>
          <a:scene3d>
            <a:camera prst="orthographicFront"/>
            <a:lightRig rig="threePt" dir="t"/>
          </a:scene3d>
          <a:sp3d>
            <a:bevelT/>
          </a:sp3d>
        </p:spPr>
      </p:pic>
    </p:spTree>
    <p:extLst>
      <p:ext uri="{BB962C8B-B14F-4D97-AF65-F5344CB8AC3E}">
        <p14:creationId xmlns:p14="http://schemas.microsoft.com/office/powerpoint/2010/main" val="26843250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0" y="123953"/>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Rectangle 4"/>
          <p:cNvSpPr/>
          <p:nvPr/>
        </p:nvSpPr>
        <p:spPr>
          <a:xfrm>
            <a:off x="1379611" y="196364"/>
            <a:ext cx="9432775" cy="584775"/>
          </a:xfrm>
          <a:prstGeom prst="rect">
            <a:avLst/>
          </a:prstGeom>
          <a:solidFill>
            <a:schemeClr val="accent4">
              <a:lumMod val="20000"/>
              <a:lumOff val="80000"/>
            </a:schemeClr>
          </a:solidFill>
          <a:ln>
            <a:solidFill>
              <a:srgbClr val="002060"/>
            </a:solidFill>
          </a:ln>
        </p:spPr>
        <p:txBody>
          <a:bodyPr wrap="none" lIns="91440" tIns="45720" rIns="91440" bIns="45720">
            <a:spAutoFit/>
          </a:bodyPr>
          <a:lstStyle/>
          <a:p>
            <a:pPr algn="just"/>
            <a:r>
              <a:rPr lang="en-US" sz="3200" b="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Work in pairs and discuss the following questions.</a:t>
            </a:r>
            <a:endParaRPr lang="en-US" sz="3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873" y="1064084"/>
            <a:ext cx="4339205" cy="4355937"/>
          </a:xfrm>
          <a:prstGeom prst="rect">
            <a:avLst/>
          </a:prstGeom>
          <a:ln>
            <a:solidFill>
              <a:srgbClr val="C00000"/>
            </a:solidFill>
          </a:ln>
          <a:scene3d>
            <a:camera prst="orthographicFront"/>
            <a:lightRig rig="threePt" dir="t"/>
          </a:scene3d>
          <a:sp3d>
            <a:bevelT/>
          </a:sp3d>
        </p:spPr>
      </p:pic>
      <p:sp>
        <p:nvSpPr>
          <p:cNvPr id="7" name="TextBox 6"/>
          <p:cNvSpPr txBox="1"/>
          <p:nvPr/>
        </p:nvSpPr>
        <p:spPr>
          <a:xfrm>
            <a:off x="2718451" y="5630034"/>
            <a:ext cx="7850589" cy="584775"/>
          </a:xfrm>
          <a:prstGeom prst="rect">
            <a:avLst/>
          </a:prstGeom>
          <a:solidFill>
            <a:schemeClr val="accent4">
              <a:lumMod val="40000"/>
              <a:lumOff val="60000"/>
            </a:schemeClr>
          </a:solidFill>
          <a:ln>
            <a:solidFill>
              <a:srgbClr val="002060"/>
            </a:solidFill>
          </a:ln>
        </p:spPr>
        <p:txBody>
          <a:bodyPr wrap="square" rtlCol="0">
            <a:spAutoFit/>
            <a:scene3d>
              <a:camera prst="orthographicFront"/>
              <a:lightRig rig="threePt" dir="t"/>
            </a:scene3d>
            <a:sp3d extrusionH="57150">
              <a:bevelT w="38100" h="38100"/>
            </a:sp3d>
          </a:bodyPr>
          <a:lstStyle/>
          <a:p>
            <a:pPr marL="342900" indent="-342900">
              <a:buAutoNum type="arabicPeriod"/>
            </a:pPr>
            <a:r>
              <a:rPr lang="en-US" sz="3200" b="1" i="1" dirty="0" smtClean="0">
                <a:latin typeface="Times New Roman" panose="02020603050405020304" pitchFamily="18" charset="0"/>
                <a:cs typeface="Times New Roman" panose="02020603050405020304" pitchFamily="18" charset="0"/>
              </a:rPr>
              <a:t>What do you know about the UN?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8" y="1039271"/>
            <a:ext cx="4518876" cy="435593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49259" y="4795025"/>
            <a:ext cx="12093478" cy="1815882"/>
          </a:xfrm>
          <a:prstGeom prst="rect">
            <a:avLst/>
          </a:prstGeom>
          <a:solidFill>
            <a:schemeClr val="accent4">
              <a:lumMod val="40000"/>
              <a:lumOff val="60000"/>
            </a:schemeClr>
          </a:solidFill>
          <a:ln>
            <a:solidFill>
              <a:schemeClr val="accent4">
                <a:lumMod val="50000"/>
              </a:schemeClr>
            </a:solidFill>
          </a:ln>
        </p:spPr>
        <p:txBody>
          <a:bodyPr wrap="square">
            <a:spAutoFit/>
          </a:bodyPr>
          <a:lstStyle/>
          <a:p>
            <a:pPr algn="just"/>
            <a:r>
              <a:rPr lang="en-US" sz="2800" b="1" i="1" dirty="0" smtClean="0">
                <a:latin typeface="Times New Roman" panose="02020603050405020304" pitchFamily="18" charset="0"/>
                <a:cs typeface="Times New Roman" panose="02020603050405020304" pitchFamily="18" charset="0"/>
              </a:rPr>
              <a:t>Ans-1: The UN is an international organization founded by 51 countries after the Second World War  in 1945. It was established with the aim of preventing war, establishing international peace and security and creating friendly relationship among the nations.</a:t>
            </a:r>
            <a:endParaRPr lang="en-US" sz="2800" b="1" i="1" dirty="0">
              <a:latin typeface="Times New Roman" panose="02020603050405020304" pitchFamily="18" charset="0"/>
              <a:cs typeface="Times New Roman" panose="02020603050405020304" pitchFamily="18" charset="0"/>
            </a:endParaRPr>
          </a:p>
        </p:txBody>
      </p:sp>
      <p:sp>
        <p:nvSpPr>
          <p:cNvPr id="10" name="Rectangle 9"/>
          <p:cNvSpPr/>
          <p:nvPr/>
        </p:nvSpPr>
        <p:spPr>
          <a:xfrm>
            <a:off x="176081" y="4980552"/>
            <a:ext cx="9014370" cy="1077218"/>
          </a:xfrm>
          <a:prstGeom prst="rect">
            <a:avLst/>
          </a:prstGeom>
          <a:solidFill>
            <a:schemeClr val="accent4">
              <a:lumMod val="40000"/>
              <a:lumOff val="60000"/>
            </a:schemeClr>
          </a:solidFill>
          <a:ln>
            <a:solidFill>
              <a:schemeClr val="accent4">
                <a:lumMod val="50000"/>
              </a:schemeClr>
            </a:solidFill>
          </a:ln>
        </p:spPr>
        <p:txBody>
          <a:bodyPr wrap="square">
            <a:spAutoFit/>
          </a:bodyPr>
          <a:lstStyle/>
          <a:p>
            <a:r>
              <a:rPr lang="en-US" sz="3200" b="1" i="1" dirty="0" smtClean="0">
                <a:latin typeface="Times New Roman" panose="02020603050405020304" pitchFamily="18" charset="0"/>
                <a:cs typeface="Times New Roman" panose="02020603050405020304" pitchFamily="18" charset="0"/>
              </a:rPr>
              <a:t>2. What </a:t>
            </a:r>
            <a:r>
              <a:rPr lang="en-US" sz="3200" b="1" i="1" dirty="0">
                <a:latin typeface="Times New Roman" panose="02020603050405020304" pitchFamily="18" charset="0"/>
                <a:cs typeface="Times New Roman" panose="02020603050405020304" pitchFamily="18" charset="0"/>
              </a:rPr>
              <a:t>do you know about </a:t>
            </a:r>
            <a:r>
              <a:rPr lang="en-US" sz="3200" b="1" i="1" dirty="0" err="1">
                <a:latin typeface="Times New Roman" panose="02020603050405020304" pitchFamily="18" charset="0"/>
                <a:cs typeface="Times New Roman" panose="02020603050405020304" pitchFamily="18" charset="0"/>
              </a:rPr>
              <a:t>Bangabandhu’s</a:t>
            </a:r>
            <a:r>
              <a:rPr lang="en-US" sz="3200" b="1" i="1" dirty="0">
                <a:latin typeface="Times New Roman" panose="02020603050405020304" pitchFamily="18" charset="0"/>
                <a:cs typeface="Times New Roman" panose="02020603050405020304" pitchFamily="18" charset="0"/>
              </a:rPr>
              <a:t> speech at the UN?</a:t>
            </a:r>
          </a:p>
        </p:txBody>
      </p:sp>
      <p:sp>
        <p:nvSpPr>
          <p:cNvPr id="11" name="Rectangle 10"/>
          <p:cNvSpPr/>
          <p:nvPr/>
        </p:nvSpPr>
        <p:spPr>
          <a:xfrm>
            <a:off x="49259" y="4768811"/>
            <a:ext cx="12093478" cy="1938992"/>
          </a:xfrm>
          <a:prstGeom prst="rect">
            <a:avLst/>
          </a:prstGeom>
          <a:solidFill>
            <a:schemeClr val="accent4">
              <a:lumMod val="40000"/>
              <a:lumOff val="60000"/>
            </a:schemeClr>
          </a:solidFill>
          <a:ln>
            <a:solidFill>
              <a:schemeClr val="accent4">
                <a:lumMod val="50000"/>
              </a:schemeClr>
            </a:solidFill>
          </a:ln>
        </p:spPr>
        <p:txBody>
          <a:bodyPr wrap="square">
            <a:spAutoFit/>
          </a:bodyPr>
          <a:lstStyle/>
          <a:p>
            <a:pPr lvl="0" algn="ctr"/>
            <a:r>
              <a:rPr lang="en-GB" sz="2400" dirty="0" smtClean="0">
                <a:solidFill>
                  <a:prstClr val="black"/>
                </a:solidFill>
                <a:latin typeface="Times New Roman" panose="02020603050405020304" pitchFamily="18" charset="0"/>
                <a:cs typeface="Times New Roman" panose="02020603050405020304" pitchFamily="18" charset="0"/>
              </a:rPr>
              <a:t>Ans-2 :</a:t>
            </a:r>
            <a:r>
              <a:rPr lang="en-GB" sz="2400" dirty="0" err="1" smtClean="0">
                <a:solidFill>
                  <a:prstClr val="black"/>
                </a:solidFill>
                <a:latin typeface="Times New Roman" panose="02020603050405020304" pitchFamily="18" charset="0"/>
                <a:cs typeface="Times New Roman" panose="02020603050405020304" pitchFamily="18" charset="0"/>
              </a:rPr>
              <a:t>Bangabandhu’s</a:t>
            </a:r>
            <a:r>
              <a:rPr lang="en-GB" sz="2400" dirty="0" smtClean="0">
                <a:solidFill>
                  <a:prstClr val="black"/>
                </a:solidFill>
                <a:latin typeface="Times New Roman" panose="02020603050405020304" pitchFamily="18" charset="0"/>
                <a:cs typeface="Times New Roman" panose="02020603050405020304" pitchFamily="18" charset="0"/>
              </a:rPr>
              <a:t> </a:t>
            </a:r>
            <a:r>
              <a:rPr lang="en-GB" sz="2400" dirty="0">
                <a:solidFill>
                  <a:prstClr val="black"/>
                </a:solidFill>
                <a:latin typeface="Times New Roman" panose="02020603050405020304" pitchFamily="18" charset="0"/>
                <a:cs typeface="Times New Roman" panose="02020603050405020304" pitchFamily="18" charset="0"/>
              </a:rPr>
              <a:t>speech in the UN is a matter of pride for us. He delivered the speech on 25th September 1974, just after getting the membership of the UN. He was the first person in the history of the UN to deliver a speech in Bangla to pay tribute to the </a:t>
            </a:r>
            <a:r>
              <a:rPr lang="en-GB" sz="2400" dirty="0" err="1">
                <a:solidFill>
                  <a:prstClr val="black"/>
                </a:solidFill>
                <a:latin typeface="Times New Roman" panose="02020603050405020304" pitchFamily="18" charset="0"/>
                <a:cs typeface="Times New Roman" panose="02020603050405020304" pitchFamily="18" charset="0"/>
              </a:rPr>
              <a:t>lanaguage</a:t>
            </a:r>
            <a:r>
              <a:rPr lang="en-GB" sz="2400" dirty="0">
                <a:solidFill>
                  <a:prstClr val="black"/>
                </a:solidFill>
                <a:latin typeface="Times New Roman" panose="02020603050405020304" pitchFamily="18" charset="0"/>
                <a:cs typeface="Times New Roman" panose="02020603050405020304" pitchFamily="18" charset="0"/>
              </a:rPr>
              <a:t> martyrs. Through this speech </a:t>
            </a:r>
            <a:r>
              <a:rPr lang="en-GB" sz="2400" dirty="0" err="1">
                <a:solidFill>
                  <a:prstClr val="black"/>
                </a:solidFill>
                <a:latin typeface="Times New Roman" panose="02020603050405020304" pitchFamily="18" charset="0"/>
                <a:cs typeface="Times New Roman" panose="02020603050405020304" pitchFamily="18" charset="0"/>
              </a:rPr>
              <a:t>Bangabandhu</a:t>
            </a:r>
            <a:r>
              <a:rPr lang="en-GB" sz="2400" dirty="0">
                <a:solidFill>
                  <a:prstClr val="black"/>
                </a:solidFill>
                <a:latin typeface="Times New Roman" panose="02020603050405020304" pitchFamily="18" charset="0"/>
                <a:cs typeface="Times New Roman" panose="02020603050405020304" pitchFamily="18" charset="0"/>
              </a:rPr>
              <a:t> revealed Bangladesh's stand on national and, international issues before global community. </a:t>
            </a:r>
          </a:p>
        </p:txBody>
      </p:sp>
    </p:spTree>
    <p:extLst>
      <p:ext uri="{BB962C8B-B14F-4D97-AF65-F5344CB8AC3E}">
        <p14:creationId xmlns:p14="http://schemas.microsoft.com/office/powerpoint/2010/main" val="373749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1" y="55418"/>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Rectangle 3"/>
          <p:cNvSpPr/>
          <p:nvPr/>
        </p:nvSpPr>
        <p:spPr>
          <a:xfrm>
            <a:off x="928254" y="312493"/>
            <a:ext cx="9005455" cy="523220"/>
          </a:xfrm>
          <a:prstGeom prst="rect">
            <a:avLst/>
          </a:prstGeom>
          <a:solidFill>
            <a:schemeClr val="accent4">
              <a:lumMod val="60000"/>
              <a:lumOff val="40000"/>
            </a:schemeClr>
          </a:solidFill>
          <a:ln w="28575">
            <a:solidFill>
              <a:schemeClr val="tx1"/>
            </a:solidFill>
          </a:ln>
        </p:spPr>
        <p:txBody>
          <a:bodyPr wrap="square" lIns="91440" tIns="45720" rIns="91440" bIns="45720">
            <a:spAutoFit/>
          </a:bodyPr>
          <a:lstStyle/>
          <a:p>
            <a:pPr algn="just"/>
            <a:r>
              <a:rPr lang="en-US" sz="2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Read the text and answer the questions that follow.</a:t>
            </a:r>
            <a:endPar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512618" y="4029926"/>
            <a:ext cx="11360727" cy="2677656"/>
          </a:xfrm>
          <a:prstGeom prst="rect">
            <a:avLst/>
          </a:prstGeom>
          <a:solidFill>
            <a:schemeClr val="accent4">
              <a:lumMod val="40000"/>
              <a:lumOff val="60000"/>
            </a:schemeClr>
          </a:solidFill>
        </p:spPr>
        <p:txBody>
          <a:bodyPr wrap="square" rtlCol="0">
            <a:spAutoFit/>
          </a:bodyPr>
          <a:lstStyle/>
          <a:p>
            <a:pPr algn="just"/>
            <a:r>
              <a:rPr lang="en-US" sz="2800" dirty="0" err="1" smtClean="0">
                <a:latin typeface="Times New Roman" panose="02020603050405020304" pitchFamily="18" charset="0"/>
                <a:cs typeface="Times New Roman" panose="02020603050405020304" pitchFamily="18" charset="0"/>
              </a:rPr>
              <a:t>Bangabandhu’s</a:t>
            </a:r>
            <a:r>
              <a:rPr lang="en-US" sz="2800" dirty="0" smtClean="0">
                <a:latin typeface="Times New Roman" panose="02020603050405020304" pitchFamily="18" charset="0"/>
                <a:cs typeface="Times New Roman" panose="02020603050405020304" pitchFamily="18" charset="0"/>
              </a:rPr>
              <a:t> speech at the United Nation’s General Assembly is a matter of great pride for us. He delivered the speech on 25</a:t>
            </a:r>
            <a:r>
              <a:rPr lang="en-US" sz="2800" baseline="30000" dirty="0" smtClean="0">
                <a:latin typeface="Times New Roman" panose="02020603050405020304" pitchFamily="18" charset="0"/>
                <a:cs typeface="Times New Roman" panose="02020603050405020304" pitchFamily="18" charset="0"/>
              </a:rPr>
              <a:t>th</a:t>
            </a:r>
            <a:r>
              <a:rPr lang="en-US" sz="2800" dirty="0" smtClean="0">
                <a:latin typeface="Times New Roman" panose="02020603050405020304" pitchFamily="18" charset="0"/>
                <a:cs typeface="Times New Roman" panose="02020603050405020304" pitchFamily="18" charset="0"/>
              </a:rPr>
              <a:t> September 1974, just after a week Bangladesh became a member of the UN. To be a member of the UN was not an easy go as some influential countries were opposing the membership for Bangladesh. So it was another war that Bangabandhu had to wage.</a:t>
            </a:r>
            <a:endParaRPr lang="en-US" sz="2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870" r="3683"/>
          <a:stretch/>
        </p:blipFill>
        <p:spPr>
          <a:xfrm>
            <a:off x="2683525" y="1092788"/>
            <a:ext cx="6044419" cy="2905014"/>
          </a:xfrm>
          <a:prstGeom prst="rect">
            <a:avLst/>
          </a:prstGeom>
          <a:scene3d>
            <a:camera prst="orthographicFront"/>
            <a:lightRig rig="threePt" dir="t"/>
          </a:scene3d>
          <a:sp3d>
            <a:bevelT/>
          </a:sp3d>
        </p:spPr>
      </p:pic>
    </p:spTree>
    <p:extLst>
      <p:ext uri="{BB962C8B-B14F-4D97-AF65-F5344CB8AC3E}">
        <p14:creationId xmlns:p14="http://schemas.microsoft.com/office/powerpoint/2010/main" val="3591538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1" y="55418"/>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637308" y="2607623"/>
            <a:ext cx="11319163" cy="3970318"/>
          </a:xfrm>
          <a:prstGeom prst="rect">
            <a:avLst/>
          </a:prstGeom>
          <a:solidFill>
            <a:schemeClr val="accent4">
              <a:lumMod val="20000"/>
              <a:lumOff val="80000"/>
            </a:schemeClr>
          </a:solidFill>
          <a:ln>
            <a:solidFill>
              <a:srgbClr val="002060"/>
            </a:solid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But finally, Bangabandhu won. He won not only the UN membership, but also everyone who listened to his ever first speech at the UN. It was a </a:t>
            </a:r>
            <a:r>
              <a:rPr lang="en-US" sz="28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veni</a:t>
            </a:r>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vidi</a:t>
            </a:r>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vici</a:t>
            </a:r>
            <a:r>
              <a:rPr lang="en-US" sz="2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experience for him – he came, he saw  and he conquered everyone. Bangabandhu was the first person in the history of the UN to deliver a speech in Bangla, the language of the seven and a half crore (seventy-five million) </a:t>
            </a:r>
            <a:r>
              <a:rPr lang="en-US" sz="2800" dirty="0" err="1" smtClean="0">
                <a:latin typeface="Times New Roman" panose="02020603050405020304" pitchFamily="18" charset="0"/>
                <a:cs typeface="Times New Roman" panose="02020603050405020304" pitchFamily="18" charset="0"/>
              </a:rPr>
              <a:t>Bangalees</a:t>
            </a:r>
            <a:r>
              <a:rPr lang="en-US" sz="2800" dirty="0" smtClean="0">
                <a:latin typeface="Times New Roman" panose="02020603050405020304" pitchFamily="18" charset="0"/>
                <a:cs typeface="Times New Roman" panose="02020603050405020304" pitchFamily="18" charset="0"/>
              </a:rPr>
              <a:t>, the language of the language martyrs. The poet of oration, the icon of charismatic leadership touched another milestone and so did the </a:t>
            </a:r>
            <a:r>
              <a:rPr lang="en-US" sz="2800" dirty="0" err="1" smtClean="0">
                <a:latin typeface="Times New Roman" panose="02020603050405020304" pitchFamily="18" charset="0"/>
                <a:cs typeface="Times New Roman" panose="02020603050405020304" pitchFamily="18" charset="0"/>
              </a:rPr>
              <a:t>Bangalees</a:t>
            </a:r>
            <a:r>
              <a:rPr lang="en-US" sz="2800" dirty="0" smtClean="0">
                <a:latin typeface="Times New Roman" panose="02020603050405020304" pitchFamily="18" charset="0"/>
                <a:cs typeface="Times New Roman" panose="02020603050405020304" pitchFamily="18" charset="0"/>
              </a:rPr>
              <a:t> through him. It was a speech that revealed Bangladesh’s stand on national and international issues before the global community.</a:t>
            </a:r>
            <a:endParaRPr lang="en-US" sz="28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9877" r="30413"/>
          <a:stretch/>
        </p:blipFill>
        <p:spPr>
          <a:xfrm>
            <a:off x="5292436" y="173997"/>
            <a:ext cx="2438400" cy="1904185"/>
          </a:xfrm>
          <a:prstGeom prst="rect">
            <a:avLst/>
          </a:prstGeom>
          <a:effectLst>
            <a:glow rad="63500">
              <a:schemeClr val="accent5">
                <a:satMod val="175000"/>
                <a:alpha val="40000"/>
              </a:schemeClr>
            </a:glow>
          </a:effectLst>
          <a:scene3d>
            <a:camera prst="orthographicFront"/>
            <a:lightRig rig="threePt" dir="t"/>
          </a:scene3d>
          <a:sp3d>
            <a:bevelT/>
          </a:sp3d>
        </p:spPr>
      </p:pic>
    </p:spTree>
    <p:extLst>
      <p:ext uri="{BB962C8B-B14F-4D97-AF65-F5344CB8AC3E}">
        <p14:creationId xmlns:p14="http://schemas.microsoft.com/office/powerpoint/2010/main" val="34286367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1" y="55418"/>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1137612" y="735863"/>
            <a:ext cx="10430934" cy="5693866"/>
          </a:xfrm>
          <a:prstGeom prst="rect">
            <a:avLst/>
          </a:prstGeom>
          <a:solidFill>
            <a:schemeClr val="accent4">
              <a:lumMod val="20000"/>
              <a:lumOff val="80000"/>
            </a:schemeClr>
          </a:solidFill>
          <a:ln>
            <a:solidFill>
              <a:srgbClr val="002060"/>
            </a:solid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Identifying the UN as the parliament for the humankind, </a:t>
            </a:r>
            <a:r>
              <a:rPr lang="en-US" sz="2800" dirty="0">
                <a:latin typeface="Times New Roman" panose="02020603050405020304" pitchFamily="18" charset="0"/>
                <a:cs typeface="Times New Roman" panose="02020603050405020304" pitchFamily="18" charset="0"/>
              </a:rPr>
              <a:t>B</a:t>
            </a:r>
            <a:r>
              <a:rPr lang="en-US" sz="2800" dirty="0" smtClean="0">
                <a:latin typeface="Times New Roman" panose="02020603050405020304" pitchFamily="18" charset="0"/>
                <a:cs typeface="Times New Roman" panose="02020603050405020304" pitchFamily="18" charset="0"/>
              </a:rPr>
              <a:t>angabandhu recognized the moment of delivering his speech historical. He mentioned that the very moment justified the century-long struggle and sacrifice of the </a:t>
            </a:r>
            <a:r>
              <a:rPr lang="en-US" sz="2800" dirty="0" err="1" smtClean="0">
                <a:latin typeface="Times New Roman" panose="02020603050405020304" pitchFamily="18" charset="0"/>
                <a:cs typeface="Times New Roman" panose="02020603050405020304" pitchFamily="18" charset="0"/>
              </a:rPr>
              <a:t>Bangalees</a:t>
            </a:r>
            <a:r>
              <a:rPr lang="en-US" sz="2800" dirty="0" smtClean="0">
                <a:latin typeface="Times New Roman" panose="02020603050405020304" pitchFamily="18" charset="0"/>
                <a:cs typeface="Times New Roman" panose="02020603050405020304" pitchFamily="18" charset="0"/>
              </a:rPr>
              <a:t> for self-rule, independence, dignity and co-existence along with other nations. He assured that Bangladesh would follow the ideology of mutual respect, national sovereignty, regional integrity and non-interference into internal issues of other countries. Bangabandhu explained Bangladesh’s absolute pledge to the UN charters and reminded how the people of his country made the highest sacrifice to achieve the same. The Father of the Nation added that Bangladesh would look forward to such a world where peace and justice would take their rightful place. It was essential to justify the sacrifice of the countless martyrs.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377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1" y="55418"/>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194732" y="3119109"/>
            <a:ext cx="11802534" cy="3539430"/>
          </a:xfrm>
          <a:prstGeom prst="rect">
            <a:avLst/>
          </a:prstGeom>
          <a:solidFill>
            <a:schemeClr val="accent4">
              <a:lumMod val="20000"/>
              <a:lumOff val="80000"/>
            </a:schemeClr>
          </a:solidFill>
          <a:ln>
            <a:solidFill>
              <a:srgbClr val="002060"/>
            </a:solid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In his speech, Bangabandhu expressed his utmost gratitude to the UN and the international community for standing beside Bangladesh with their aids and support in the reconstruction of the war-ravaged country, relocation of 10 million war-refugees who took shelter in India during the Liberation War. The leader of the country reminded the world how Bangladesh stood on the ruins and debris of a war where people were just struggling for survival. However, the repeated natural calamities were making their life harder and people even didn’t have a minimum intake of food for a day.  </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211" y="394554"/>
            <a:ext cx="5001577" cy="2580513"/>
          </a:xfrm>
          <a:prstGeom prst="rect">
            <a:avLst/>
          </a:prstGeom>
          <a:scene3d>
            <a:camera prst="orthographicFront"/>
            <a:lightRig rig="threePt" dir="t"/>
          </a:scene3d>
          <a:sp3d>
            <a:bevelT/>
          </a:sp3d>
        </p:spPr>
      </p:pic>
    </p:spTree>
    <p:extLst>
      <p:ext uri="{BB962C8B-B14F-4D97-AF65-F5344CB8AC3E}">
        <p14:creationId xmlns:p14="http://schemas.microsoft.com/office/powerpoint/2010/main" val="35794143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1" y="55418"/>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290945" y="2444204"/>
            <a:ext cx="11610110" cy="4093428"/>
          </a:xfrm>
          <a:prstGeom prst="rect">
            <a:avLst/>
          </a:prstGeom>
          <a:solidFill>
            <a:schemeClr val="accent4">
              <a:lumMod val="20000"/>
              <a:lumOff val="80000"/>
            </a:schemeClr>
          </a:solidFill>
        </p:spPr>
        <p:txBody>
          <a:bodyPr wrap="square" rtlCol="0">
            <a:spAutoFit/>
          </a:bodyPr>
          <a:lstStyle/>
          <a:p>
            <a:pPr algn="just"/>
            <a:r>
              <a:rPr lang="en-US" sz="2600" dirty="0" smtClean="0">
                <a:latin typeface="Times New Roman" panose="02020603050405020304" pitchFamily="18" charset="0"/>
                <a:cs typeface="Times New Roman" panose="02020603050405020304" pitchFamily="18" charset="0"/>
              </a:rPr>
              <a:t>Going beyond Bangladesh, he expressed solidarity for all the oppressed people around the world and denounced racism, discrimination, imperialism and the use of force to stop people’s justified movements for their rights. Referring to the struggle of the people in </a:t>
            </a:r>
            <a:r>
              <a:rPr lang="en-US" sz="2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Africa, Asia, Latin America, Namibia, Palestine</a:t>
            </a:r>
            <a:r>
              <a:rPr lang="en-US" sz="2600" dirty="0" smtClean="0">
                <a:latin typeface="Times New Roman" panose="02020603050405020304" pitchFamily="18" charset="0"/>
                <a:cs typeface="Times New Roman" panose="02020603050405020304" pitchFamily="18" charset="0"/>
              </a:rPr>
              <a:t> and</a:t>
            </a:r>
            <a:r>
              <a:rPr lang="en-US" sz="26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Zimbabwe</a:t>
            </a:r>
            <a:r>
              <a:rPr lang="en-US" sz="2600" dirty="0" smtClean="0">
                <a:latin typeface="Times New Roman" panose="02020603050405020304" pitchFamily="18" charset="0"/>
                <a:cs typeface="Times New Roman" panose="02020603050405020304" pitchFamily="18" charset="0"/>
              </a:rPr>
              <a:t>, he expressed his worry about people’s plight to achieve their own rights. The leader of the oppressed noted- when millions of people destitute with unending miseries, only a handful of people were enjoying the highest luxuries. He emphasized quick measures for global financial management based on justice. Bangabandhu warned that an absence of such a system would lead the world to experience and unprecedented misery of the history.</a:t>
            </a:r>
            <a:endParaRPr lang="en-US" sz="2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141" y="122026"/>
            <a:ext cx="3646423" cy="2151276"/>
          </a:xfrm>
          <a:prstGeom prst="rect">
            <a:avLst/>
          </a:prstGeom>
          <a:scene3d>
            <a:camera prst="orthographicFront"/>
            <a:lightRig rig="threePt" dir="t"/>
          </a:scene3d>
          <a:sp3d>
            <a:bevelT/>
          </a:sp3d>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1400" r="31321"/>
          <a:stretch/>
        </p:blipFill>
        <p:spPr>
          <a:xfrm>
            <a:off x="7748788" y="317735"/>
            <a:ext cx="1645919" cy="1955567"/>
          </a:xfrm>
          <a:prstGeom prst="rect">
            <a:avLst/>
          </a:prstGeom>
          <a:scene3d>
            <a:camera prst="orthographicFront"/>
            <a:lightRig rig="threePt" dir="t"/>
          </a:scene3d>
          <a:sp3d>
            <a:bevelT/>
          </a:sp3d>
        </p:spPr>
      </p:pic>
    </p:spTree>
    <p:extLst>
      <p:ext uri="{BB962C8B-B14F-4D97-AF65-F5344CB8AC3E}">
        <p14:creationId xmlns:p14="http://schemas.microsoft.com/office/powerpoint/2010/main" val="35639161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1" y="55418"/>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831273" y="3334553"/>
            <a:ext cx="10931237" cy="3108543"/>
          </a:xfrm>
          <a:prstGeom prst="rect">
            <a:avLst/>
          </a:prstGeom>
          <a:solidFill>
            <a:schemeClr val="accent4">
              <a:lumMod val="40000"/>
              <a:lumOff val="60000"/>
            </a:schemeClr>
          </a:solid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The leader of the third world countries expressed his deep concerns over a global recession and inflation, unemployment, unequal distribution of wealth and opportunities and the gap between the rich and the poor countries. He described how those had hit the development plans in many poor countries of the planet. To Bangabandhu, it was a global responsibility to fight these problems and take concerted efforts to put an end to these.  </a:t>
            </a:r>
            <a:endParaRPr lang="en-US"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211" y="394554"/>
            <a:ext cx="5001577" cy="2580513"/>
          </a:xfrm>
          <a:prstGeom prst="rect">
            <a:avLst/>
          </a:prstGeom>
          <a:scene3d>
            <a:camera prst="orthographicFront"/>
            <a:lightRig rig="threePt" dir="t"/>
          </a:scene3d>
          <a:sp3d>
            <a:bevelT/>
          </a:sp3d>
        </p:spPr>
      </p:pic>
    </p:spTree>
    <p:extLst>
      <p:ext uri="{BB962C8B-B14F-4D97-AF65-F5344CB8AC3E}">
        <p14:creationId xmlns:p14="http://schemas.microsoft.com/office/powerpoint/2010/main" val="607089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1" y="55418"/>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526472" y="3860208"/>
            <a:ext cx="11346874" cy="1815882"/>
          </a:xfrm>
          <a:prstGeom prst="rect">
            <a:avLst/>
          </a:prstGeom>
          <a:solidFill>
            <a:schemeClr val="accent4">
              <a:lumMod val="20000"/>
              <a:lumOff val="80000"/>
            </a:schemeClr>
          </a:solidFill>
          <a:ln>
            <a:solidFill>
              <a:schemeClr val="accent5">
                <a:lumMod val="50000"/>
              </a:schemeClr>
            </a:solidFill>
          </a:ln>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Before he concluded his speech, Bangabandhu declared that </a:t>
            </a:r>
            <a:r>
              <a:rPr lang="en-US" sz="2800" dirty="0">
                <a:latin typeface="Times New Roman" panose="02020603050405020304" pitchFamily="18" charset="0"/>
                <a:cs typeface="Times New Roman" panose="02020603050405020304" pitchFamily="18" charset="0"/>
              </a:rPr>
              <a:t>B</a:t>
            </a:r>
            <a:r>
              <a:rPr lang="en-US" sz="2800" dirty="0" smtClean="0">
                <a:latin typeface="Times New Roman" panose="02020603050405020304" pitchFamily="18" charset="0"/>
                <a:cs typeface="Times New Roman" panose="02020603050405020304" pitchFamily="18" charset="0"/>
              </a:rPr>
              <a:t>angladesh would follow the paths of togetherness, brotherhood and mutual respect and cooperation. He expected the UN would take substantial roles in solving the prevailing human crises in the subcontinent as well as in other countries.</a:t>
            </a:r>
          </a:p>
        </p:txBody>
      </p:sp>
      <p:sp>
        <p:nvSpPr>
          <p:cNvPr id="5" name="Rectangle 4"/>
          <p:cNvSpPr/>
          <p:nvPr/>
        </p:nvSpPr>
        <p:spPr>
          <a:xfrm>
            <a:off x="526472" y="5731508"/>
            <a:ext cx="11242964" cy="830997"/>
          </a:xfrm>
          <a:prstGeom prst="rect">
            <a:avLst/>
          </a:prstGeom>
          <a:solidFill>
            <a:schemeClr val="accent4">
              <a:lumMod val="20000"/>
              <a:lumOff val="80000"/>
            </a:schemeClr>
          </a:solidFill>
          <a:ln>
            <a:solidFill>
              <a:schemeClr val="accent5">
                <a:lumMod val="50000"/>
              </a:schemeClr>
            </a:solidFill>
          </a:ln>
        </p:spPr>
        <p:txBody>
          <a:bodyPr wrap="square">
            <a:spAutoFit/>
          </a:bodyPr>
          <a:lstStyle/>
          <a:p>
            <a:pPr algn="just"/>
            <a:r>
              <a:rPr lang="en-US" sz="2400" b="1" i="1"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Bangladesh has been following the paths of Bangabandhu, the dreamer and the people’s leader, even after his death nearly five decades ago.</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130" y="457118"/>
            <a:ext cx="7638757" cy="3347672"/>
          </a:xfrm>
          <a:prstGeom prst="rect">
            <a:avLst/>
          </a:prstGeom>
          <a:scene3d>
            <a:camera prst="orthographicFront"/>
            <a:lightRig rig="threePt" dir="t"/>
          </a:scene3d>
          <a:sp3d>
            <a:bevelT/>
          </a:sp3d>
        </p:spPr>
      </p:pic>
    </p:spTree>
    <p:extLst>
      <p:ext uri="{BB962C8B-B14F-4D97-AF65-F5344CB8AC3E}">
        <p14:creationId xmlns:p14="http://schemas.microsoft.com/office/powerpoint/2010/main" val="9078350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1" y="55418"/>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8117460" y="5976209"/>
            <a:ext cx="3976019" cy="523220"/>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a:t>
            </a:r>
            <a:r>
              <a:rPr lang="en-US" sz="2800" b="1" i="1" cap="none" spc="0" baseline="30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t>
            </a:r>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para</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8166720" y="4673536"/>
            <a:ext cx="3976019" cy="523220"/>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a:t>
            </a:r>
            <a:r>
              <a:rPr lang="en-US" sz="2800" b="1" i="1" cap="none" spc="0" baseline="30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t>
            </a:r>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para</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0" y="0"/>
            <a:ext cx="12191999" cy="1384995"/>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just"/>
            <a:r>
              <a:rPr lang="en-US" sz="2800" b="1" i="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 Here are some sentences that sum up the text in Section B. Match the title with each of the paragraphs except the last two. The first two paragraphs will have th</a:t>
            </a:r>
            <a:r>
              <a:rPr lang="en-US" sz="2800" b="1" i="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 same title.</a:t>
            </a:r>
            <a:endParaRPr lang="en-US" sz="2800" b="1" i="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100532" y="1715314"/>
            <a:ext cx="7770652" cy="523220"/>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just"/>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a:t>
            </a:r>
            <a:r>
              <a:rPr lang="en-US" sz="2800" b="1" i="1"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Bangabandhu’s</a:t>
            </a:r>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policy to friends and </a:t>
            </a:r>
            <a:r>
              <a:rPr lang="en-US" sz="2800" b="1" i="1"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neighbours</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5" name="Rectangle 14"/>
          <p:cNvSpPr/>
          <p:nvPr/>
        </p:nvSpPr>
        <p:spPr>
          <a:xfrm>
            <a:off x="100532" y="2794627"/>
            <a:ext cx="7770652" cy="523220"/>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just"/>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Call for unity</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100532" y="3855442"/>
            <a:ext cx="7770652" cy="523220"/>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just"/>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The background information</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100532" y="4673536"/>
            <a:ext cx="7770652" cy="523220"/>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just"/>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 Voice against tyranny</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100532" y="5977072"/>
            <a:ext cx="7770652" cy="523220"/>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just"/>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 Thanks giving</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8166720" y="3832178"/>
            <a:ext cx="3976019" cy="523220"/>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r>
              <a:rPr lang="en-US" sz="2800" b="1" i="1" baseline="30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st</a:t>
            </a:r>
            <a:r>
              <a:rPr lang="en-US" sz="2800" b="1"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&amp; 2</a:t>
            </a:r>
            <a:r>
              <a:rPr lang="en-US" sz="2800" b="1" i="1" baseline="30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nd</a:t>
            </a:r>
            <a:r>
              <a:rPr lang="en-US" sz="2800" b="1"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para</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0" name="Rectangle 19"/>
          <p:cNvSpPr/>
          <p:nvPr/>
        </p:nvSpPr>
        <p:spPr>
          <a:xfrm>
            <a:off x="8117460" y="1688147"/>
            <a:ext cx="3976019" cy="523220"/>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r>
              <a:rPr lang="en-US" sz="2800" b="1" i="1" baseline="30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rd</a:t>
            </a:r>
            <a:r>
              <a:rPr lang="en-US" sz="2800" b="1"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para</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8117460" y="2794627"/>
            <a:ext cx="3976019" cy="523220"/>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6</a:t>
            </a:r>
            <a:r>
              <a:rPr lang="en-US" sz="2800" b="1" i="1" baseline="30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t>
            </a:r>
            <a:r>
              <a:rPr lang="en-US" sz="2800" b="1"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para</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818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1+#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1+#ppt_w/2"/>
                                          </p:val>
                                        </p:tav>
                                        <p:tav tm="100000">
                                          <p:val>
                                            <p:strVal val="#ppt_x"/>
                                          </p:val>
                                        </p:tav>
                                      </p:tavLst>
                                    </p:anim>
                                    <p:anim calcmode="lin" valueType="num">
                                      <p:cBhvr additive="base">
                                        <p:cTn id="5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1+#ppt_w/2"/>
                                          </p:val>
                                        </p:tav>
                                        <p:tav tm="100000">
                                          <p:val>
                                            <p:strVal val="#ppt_x"/>
                                          </p:val>
                                        </p:tav>
                                      </p:tavLst>
                                    </p:anim>
                                    <p:anim calcmode="lin" valueType="num">
                                      <p:cBhvr additive="base">
                                        <p:cTn id="6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1+#ppt_w/2"/>
                                          </p:val>
                                        </p:tav>
                                        <p:tav tm="100000">
                                          <p:val>
                                            <p:strVal val="#ppt_x"/>
                                          </p:val>
                                        </p:tav>
                                      </p:tavLst>
                                    </p:anim>
                                    <p:anim calcmode="lin" valueType="num">
                                      <p:cBhvr additive="base">
                                        <p:cTn id="6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p:bldP spid="14" grpId="0" animBg="1"/>
      <p:bldP spid="15" grpId="0" animBg="1"/>
      <p:bldP spid="16" grpId="0" animBg="1"/>
      <p:bldP spid="17" grpId="0" animBg="1"/>
      <p:bldP spid="18"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1" y="55418"/>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Rectangle 3"/>
          <p:cNvSpPr/>
          <p:nvPr/>
        </p:nvSpPr>
        <p:spPr>
          <a:xfrm>
            <a:off x="230981" y="256626"/>
            <a:ext cx="11332369" cy="954107"/>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just"/>
            <a:r>
              <a:rPr lang="en-US" sz="2800" b="1" i="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 Read the text in Section B again. Work with a partner and ask and answer the following questions.</a:t>
            </a:r>
            <a:endParaRPr lang="en-US" sz="2800" b="1" i="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752475" y="1411941"/>
            <a:ext cx="10687050" cy="523220"/>
          </a:xfrm>
          <a:prstGeom prst="rect">
            <a:avLst/>
          </a:prstGeom>
          <a:noFill/>
        </p:spPr>
        <p:txBody>
          <a:bodyPr wrap="square" rtlCol="0">
            <a:spAutoFit/>
          </a:bodyPr>
          <a:lstStyle/>
          <a:p>
            <a:pPr algn="just"/>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How did Bangabandhu pay tribute to the language martyrs?</a:t>
            </a:r>
          </a:p>
        </p:txBody>
      </p:sp>
      <p:sp>
        <p:nvSpPr>
          <p:cNvPr id="3" name="Rectangle 2"/>
          <p:cNvSpPr/>
          <p:nvPr/>
        </p:nvSpPr>
        <p:spPr>
          <a:xfrm>
            <a:off x="752475" y="2164078"/>
            <a:ext cx="11149013" cy="954107"/>
          </a:xfrm>
          <a:prstGeom prst="rect">
            <a:avLst/>
          </a:prstGeom>
        </p:spPr>
        <p:txBody>
          <a:bodyPr wrap="square">
            <a:spAutoFit/>
          </a:bodyPr>
          <a:lstStyle/>
          <a:p>
            <a:pPr lvl="0" algn="just"/>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 </a:t>
            </a:r>
            <a:r>
              <a:rPr lang="en-US" sz="2800" i="1" dirty="0">
                <a:solidFill>
                  <a:srgbClr val="002060"/>
                </a:solidFill>
                <a:latin typeface="Times New Roman" panose="02020603050405020304" pitchFamily="18" charset="0"/>
                <a:cs typeface="Times New Roman" panose="02020603050405020304" pitchFamily="18" charset="0"/>
              </a:rPr>
              <a:t>Bangabandhu paid tribute to the language martyrs by giving his maiden speech in Bangla at the UN.</a:t>
            </a:r>
          </a:p>
        </p:txBody>
      </p:sp>
      <p:sp>
        <p:nvSpPr>
          <p:cNvPr id="6" name="Rectangle 5"/>
          <p:cNvSpPr/>
          <p:nvPr/>
        </p:nvSpPr>
        <p:spPr>
          <a:xfrm>
            <a:off x="628651" y="3173603"/>
            <a:ext cx="10287000" cy="954107"/>
          </a:xfrm>
          <a:prstGeom prst="rect">
            <a:avLst/>
          </a:prstGeom>
        </p:spPr>
        <p:txBody>
          <a:bodyPr wrap="square">
            <a:spAutoFit/>
          </a:bodyPr>
          <a:lstStyle/>
          <a:p>
            <a:pPr lvl="0" algn="just"/>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Why did Bangabandhu seek for togetherness and global relationship?</a:t>
            </a:r>
          </a:p>
        </p:txBody>
      </p:sp>
      <p:sp>
        <p:nvSpPr>
          <p:cNvPr id="7" name="Rectangle 6"/>
          <p:cNvSpPr/>
          <p:nvPr/>
        </p:nvSpPr>
        <p:spPr>
          <a:xfrm>
            <a:off x="752475" y="4383824"/>
            <a:ext cx="10810875" cy="1384995"/>
          </a:xfrm>
          <a:prstGeom prst="rect">
            <a:avLst/>
          </a:prstGeom>
        </p:spPr>
        <p:txBody>
          <a:bodyPr wrap="square">
            <a:spAutoFit/>
          </a:bodyPr>
          <a:lstStyle/>
          <a:p>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a:t>
            </a:r>
            <a:r>
              <a:rPr lang="en-US" sz="2800" i="1" dirty="0">
                <a:solidFill>
                  <a:srgbClr val="002060"/>
                </a:solidFill>
                <a:latin typeface="Times New Roman" panose="02020603050405020304" pitchFamily="18" charset="0"/>
                <a:cs typeface="Times New Roman" panose="02020603050405020304" pitchFamily="18" charset="0"/>
              </a:rPr>
              <a:t> Because Bangabandhu wanted to see the world free from racism, discrimination and oppression. So he sought for togetherness and global friendship</a:t>
            </a:r>
            <a:endParaRPr lang="en-GB" dirty="0"/>
          </a:p>
        </p:txBody>
      </p:sp>
    </p:spTree>
    <p:extLst>
      <p:ext uri="{BB962C8B-B14F-4D97-AF65-F5344CB8AC3E}">
        <p14:creationId xmlns:p14="http://schemas.microsoft.com/office/powerpoint/2010/main" val="12894774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1" y="55418"/>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3768435" y="277484"/>
            <a:ext cx="5029200" cy="646331"/>
          </a:xfrm>
          <a:prstGeom prst="rect">
            <a:avLst/>
          </a:prstGeom>
          <a:solidFill>
            <a:schemeClr val="accent2">
              <a:lumMod val="20000"/>
              <a:lumOff val="80000"/>
            </a:schemeClr>
          </a:solidFill>
        </p:spPr>
        <p:txBody>
          <a:bodyPr wrap="square" rtlCol="0">
            <a:spAutoFit/>
          </a:bodyPr>
          <a:lstStyle/>
          <a:p>
            <a:r>
              <a:rPr lang="en-US" sz="3600" dirty="0">
                <a:solidFill>
                  <a:srgbClr val="00206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I</a:t>
            </a:r>
            <a:r>
              <a:rPr lang="en-US" sz="3600" b="1" dirty="0">
                <a:solidFill>
                  <a:srgbClr val="002060"/>
                </a:solidFill>
                <a:latin typeface="Times New Roman" panose="02020603050405020304" pitchFamily="18" charset="0"/>
                <a:cs typeface="Times New Roman" panose="02020603050405020304" pitchFamily="18" charset="0"/>
              </a:rPr>
              <a:t>d</a:t>
            </a:r>
            <a:r>
              <a:rPr lang="en-US" sz="3600" b="1" dirty="0">
                <a:solidFill>
                  <a:srgbClr val="00B050"/>
                </a:solidFill>
                <a:latin typeface="Times New Roman" panose="02020603050405020304" pitchFamily="18" charset="0"/>
                <a:cs typeface="Times New Roman" panose="02020603050405020304" pitchFamily="18" charset="0"/>
              </a:rPr>
              <a:t>e</a:t>
            </a:r>
            <a:r>
              <a:rPr lang="en-US" sz="3600" b="1" dirty="0">
                <a:solidFill>
                  <a:srgbClr val="002060"/>
                </a:solidFill>
                <a:latin typeface="Times New Roman" panose="02020603050405020304" pitchFamily="18" charset="0"/>
                <a:cs typeface="Times New Roman" panose="02020603050405020304" pitchFamily="18" charset="0"/>
              </a:rPr>
              <a:t>n</a:t>
            </a:r>
            <a:r>
              <a:rPr lang="en-US" sz="3600" b="1" dirty="0">
                <a:solidFill>
                  <a:srgbClr val="7030A0"/>
                </a:solidFill>
                <a:latin typeface="Times New Roman" panose="02020603050405020304" pitchFamily="18" charset="0"/>
                <a:cs typeface="Times New Roman" panose="02020603050405020304" pitchFamily="18" charset="0"/>
              </a:rPr>
              <a:t>t</a:t>
            </a:r>
            <a:r>
              <a:rPr lang="en-US" sz="3600" b="1" dirty="0">
                <a:solidFill>
                  <a:srgbClr val="002060"/>
                </a:solidFill>
                <a:latin typeface="Times New Roman" panose="02020603050405020304" pitchFamily="18" charset="0"/>
                <a:cs typeface="Times New Roman" panose="02020603050405020304" pitchFamily="18" charset="0"/>
              </a:rPr>
              <a:t>i</a:t>
            </a:r>
            <a:r>
              <a:rPr lang="en-US" sz="3600" b="1" dirty="0">
                <a:solidFill>
                  <a:srgbClr val="C00000"/>
                </a:solidFill>
                <a:latin typeface="Times New Roman" panose="02020603050405020304" pitchFamily="18" charset="0"/>
                <a:cs typeface="Times New Roman" panose="02020603050405020304" pitchFamily="18" charset="0"/>
              </a:rPr>
              <a:t>t</a:t>
            </a:r>
            <a:r>
              <a:rPr lang="en-US" sz="3600" b="1" dirty="0">
                <a:solidFill>
                  <a:srgbClr val="FF0000"/>
                </a:solidFill>
                <a:latin typeface="Times New Roman" panose="02020603050405020304" pitchFamily="18" charset="0"/>
                <a:cs typeface="Times New Roman" panose="02020603050405020304" pitchFamily="18" charset="0"/>
              </a:rPr>
              <a:t>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637" y="1228223"/>
            <a:ext cx="1766455" cy="2138433"/>
          </a:xfrm>
          <a:prstGeom prst="rect">
            <a:avLst/>
          </a:prstGeom>
          <a:ln w="88900" cap="sq" cmpd="thickThin">
            <a:solidFill>
              <a:srgbClr val="B81846"/>
            </a:solidFill>
            <a:prstDash val="solid"/>
            <a:miter lim="800000"/>
          </a:ln>
          <a:effectLst>
            <a:innerShdw blurRad="76200">
              <a:srgbClr val="000000"/>
            </a:innerShdw>
          </a:effectLst>
        </p:spPr>
      </p:pic>
      <p:sp>
        <p:nvSpPr>
          <p:cNvPr id="6" name="Rectangle 5"/>
          <p:cNvSpPr/>
          <p:nvPr/>
        </p:nvSpPr>
        <p:spPr>
          <a:xfrm>
            <a:off x="4481554" y="1062465"/>
            <a:ext cx="5562991" cy="2739211"/>
          </a:xfrm>
          <a:prstGeom prst="rect">
            <a:avLst/>
          </a:prstGeom>
          <a:solidFill>
            <a:srgbClr val="7B8865">
              <a:lumMod val="20000"/>
              <a:lumOff val="80000"/>
            </a:srgbClr>
          </a:solidFill>
          <a:ln w="28575">
            <a:solidFill>
              <a:srgbClr val="C00000"/>
            </a:solidFill>
          </a:ln>
        </p:spPr>
        <p:txBody>
          <a:bodyPr wrap="square">
            <a:spAutoFit/>
          </a:bodyPr>
          <a:lstStyle/>
          <a:p>
            <a:pPr defTabSz="914400">
              <a:defRPr/>
            </a:pPr>
            <a:r>
              <a:rPr lang="en-US" sz="3200" kern="0" dirty="0">
                <a:solidFill>
                  <a:prstClr val="black"/>
                </a:solidFill>
                <a:latin typeface="Candara"/>
              </a:rPr>
              <a:t> </a:t>
            </a:r>
            <a:r>
              <a:rPr lang="en-US" sz="3200" b="1" kern="0" dirty="0">
                <a:solidFill>
                  <a:srgbClr val="002060"/>
                </a:solidFill>
                <a:latin typeface="Times New Roman" pitchFamily="18" charset="0"/>
                <a:cs typeface="Times New Roman" pitchFamily="18" charset="0"/>
              </a:rPr>
              <a:t>Manik Chandra Majumder</a:t>
            </a:r>
          </a:p>
          <a:p>
            <a:pPr defTabSz="914400">
              <a:defRPr/>
            </a:pPr>
            <a:r>
              <a:rPr lang="en-US" sz="3200" b="1" kern="0" dirty="0">
                <a:solidFill>
                  <a:srgbClr val="0070C0"/>
                </a:solidFill>
                <a:latin typeface="Times New Roman" pitchFamily="18" charset="0"/>
                <a:cs typeface="Times New Roman" pitchFamily="18" charset="0"/>
              </a:rPr>
              <a:t>           </a:t>
            </a:r>
            <a:r>
              <a:rPr lang="en-US" sz="2800" kern="0" dirty="0">
                <a:solidFill>
                  <a:srgbClr val="800000"/>
                </a:solidFill>
                <a:latin typeface="Times New Roman" pitchFamily="18" charset="0"/>
                <a:cs typeface="Times New Roman" pitchFamily="18" charset="0"/>
              </a:rPr>
              <a:t>Senior Teacher  </a:t>
            </a:r>
            <a:endParaRPr lang="en-US" sz="2800" kern="0" dirty="0">
              <a:solidFill>
                <a:srgbClr val="000066"/>
              </a:solidFill>
              <a:latin typeface="Times New Roman" pitchFamily="18" charset="0"/>
              <a:cs typeface="Times New Roman" pitchFamily="18" charset="0"/>
            </a:endParaRPr>
          </a:p>
          <a:p>
            <a:pPr defTabSz="914400">
              <a:defRPr/>
            </a:pPr>
            <a:r>
              <a:rPr lang="en-US" sz="2400" kern="0" dirty="0">
                <a:solidFill>
                  <a:srgbClr val="C00000"/>
                </a:solidFill>
                <a:latin typeface="Times New Roman" pitchFamily="18" charset="0"/>
                <a:cs typeface="Times New Roman" pitchFamily="18" charset="0"/>
              </a:rPr>
              <a:t>       </a:t>
            </a:r>
            <a:r>
              <a:rPr lang="en-US" sz="3200" kern="0" dirty="0">
                <a:solidFill>
                  <a:srgbClr val="002060"/>
                </a:solidFill>
                <a:latin typeface="Times New Roman" pitchFamily="18" charset="0"/>
                <a:cs typeface="Times New Roman" pitchFamily="18" charset="0"/>
              </a:rPr>
              <a:t>Gazirhat High School</a:t>
            </a:r>
          </a:p>
          <a:p>
            <a:pPr defTabSz="914400">
              <a:defRPr/>
            </a:pPr>
            <a:r>
              <a:rPr lang="en-US" sz="2400" kern="0" dirty="0">
                <a:solidFill>
                  <a:srgbClr val="002060"/>
                </a:solidFill>
                <a:latin typeface="Times New Roman" pitchFamily="18" charset="0"/>
                <a:cs typeface="Times New Roman" pitchFamily="18" charset="0"/>
              </a:rPr>
              <a:t>             </a:t>
            </a:r>
            <a:r>
              <a:rPr lang="en-US" sz="2800" kern="0" dirty="0">
                <a:solidFill>
                  <a:srgbClr val="C00000"/>
                </a:solidFill>
                <a:latin typeface="Times New Roman" pitchFamily="18" charset="0"/>
                <a:cs typeface="Times New Roman" pitchFamily="18" charset="0"/>
              </a:rPr>
              <a:t>Senbag, Noakhali</a:t>
            </a:r>
          </a:p>
          <a:p>
            <a:pPr defTabSz="914400">
              <a:defRPr/>
            </a:pPr>
            <a:r>
              <a:rPr lang="en-US" sz="2400" kern="0" dirty="0">
                <a:solidFill>
                  <a:srgbClr val="002060"/>
                </a:solidFill>
                <a:latin typeface="Times New Roman" pitchFamily="18" charset="0"/>
                <a:cs typeface="Times New Roman" pitchFamily="18" charset="0"/>
              </a:rPr>
              <a:t>    </a:t>
            </a:r>
            <a:r>
              <a:rPr lang="en-US" sz="2400" kern="0" dirty="0">
                <a:solidFill>
                  <a:prstClr val="black"/>
                </a:solidFill>
                <a:latin typeface="Times New Roman" pitchFamily="18" charset="0"/>
                <a:cs typeface="Times New Roman" pitchFamily="18" charset="0"/>
              </a:rPr>
              <a:t>Mobile No: </a:t>
            </a:r>
            <a:r>
              <a:rPr lang="en-US" sz="2400" kern="0" dirty="0" smtClean="0">
                <a:solidFill>
                  <a:prstClr val="black"/>
                </a:solidFill>
                <a:latin typeface="Times New Roman" pitchFamily="18" charset="0"/>
                <a:cs typeface="Times New Roman" pitchFamily="18" charset="0"/>
              </a:rPr>
              <a:t>01717155169</a:t>
            </a:r>
          </a:p>
          <a:p>
            <a:pPr defTabSz="914400">
              <a:defRPr/>
            </a:pPr>
            <a:r>
              <a:rPr lang="en-US" sz="2400" kern="0" dirty="0" smtClean="0">
                <a:solidFill>
                  <a:prstClr val="black"/>
                </a:solidFill>
                <a:latin typeface="Times New Roman" pitchFamily="18" charset="0"/>
                <a:cs typeface="Times New Roman" pitchFamily="18" charset="0"/>
              </a:rPr>
              <a:t>Email-manikmajumder01@gmail.com</a:t>
            </a:r>
            <a:endParaRPr lang="en-US" sz="2400" kern="0" dirty="0">
              <a:solidFill>
                <a:prstClr val="black"/>
              </a:solidFill>
              <a:latin typeface="Times New Roman" pitchFamily="18" charset="0"/>
              <a:cs typeface="Times New Roman"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8447" y="4134226"/>
            <a:ext cx="1358379" cy="1755188"/>
          </a:xfrm>
          <a:prstGeom prst="rect">
            <a:avLst/>
          </a:prstGeom>
          <a:ln>
            <a:solidFill>
              <a:srgbClr val="002060"/>
            </a:solidFill>
          </a:ln>
        </p:spPr>
      </p:pic>
      <p:sp>
        <p:nvSpPr>
          <p:cNvPr id="9" name="Rectangle 8"/>
          <p:cNvSpPr/>
          <p:nvPr/>
        </p:nvSpPr>
        <p:spPr>
          <a:xfrm>
            <a:off x="2182404" y="3949991"/>
            <a:ext cx="4869364" cy="2123658"/>
          </a:xfrm>
          <a:prstGeom prst="rect">
            <a:avLst/>
          </a:prstGeom>
          <a:solidFill>
            <a:srgbClr val="AE9E7C">
              <a:lumMod val="40000"/>
              <a:lumOff val="60000"/>
            </a:srgbClr>
          </a:solidFill>
          <a:ln w="28575">
            <a:solidFill>
              <a:srgbClr val="C00000"/>
            </a:solidFill>
          </a:ln>
        </p:spPr>
        <p:txBody>
          <a:bodyPr wrap="square">
            <a:spAutoFit/>
          </a:bodyPr>
          <a:lstStyle/>
          <a:p>
            <a:pPr defTabSz="914400">
              <a:defRPr/>
            </a:pPr>
            <a:r>
              <a:rPr lang="en-US" sz="3600" kern="0" dirty="0">
                <a:solidFill>
                  <a:prstClr val="black"/>
                </a:solidFill>
                <a:latin typeface="Times New Roman" pitchFamily="18" charset="0"/>
                <a:cs typeface="Times New Roman" pitchFamily="18" charset="0"/>
              </a:rPr>
              <a:t>   Class : Nine-Ten</a:t>
            </a:r>
          </a:p>
          <a:p>
            <a:pPr defTabSz="914400">
              <a:defRPr/>
            </a:pPr>
            <a:r>
              <a:rPr lang="en-US" sz="3200" kern="0" dirty="0">
                <a:solidFill>
                  <a:prstClr val="black"/>
                </a:solidFill>
                <a:latin typeface="Times New Roman" pitchFamily="18" charset="0"/>
                <a:cs typeface="Times New Roman" pitchFamily="18" charset="0"/>
              </a:rPr>
              <a:t>  </a:t>
            </a:r>
            <a:r>
              <a:rPr lang="en-US" sz="3200" kern="0" dirty="0">
                <a:solidFill>
                  <a:srgbClr val="C00000"/>
                </a:solidFill>
                <a:latin typeface="Times New Roman" pitchFamily="18" charset="0"/>
                <a:cs typeface="Times New Roman" pitchFamily="18" charset="0"/>
              </a:rPr>
              <a:t>Subject : English 1st paper</a:t>
            </a:r>
          </a:p>
          <a:p>
            <a:pPr defTabSz="914400">
              <a:defRPr/>
            </a:pPr>
            <a:r>
              <a:rPr lang="en-US" sz="3200" kern="0" dirty="0">
                <a:solidFill>
                  <a:srgbClr val="C00000"/>
                </a:solidFill>
                <a:latin typeface="Times New Roman" pitchFamily="18" charset="0"/>
                <a:cs typeface="Times New Roman" pitchFamily="18" charset="0"/>
              </a:rPr>
              <a:t>      </a:t>
            </a:r>
            <a:r>
              <a:rPr lang="en-US" sz="3200" kern="0" dirty="0">
                <a:solidFill>
                  <a:srgbClr val="00B050"/>
                </a:solidFill>
                <a:latin typeface="Times New Roman" pitchFamily="18" charset="0"/>
                <a:cs typeface="Times New Roman" pitchFamily="18" charset="0"/>
              </a:rPr>
              <a:t>Time : 50 Minutes </a:t>
            </a:r>
          </a:p>
          <a:p>
            <a:pPr defTabSz="914400">
              <a:defRPr/>
            </a:pPr>
            <a:r>
              <a:rPr lang="en-US" sz="3200" kern="0" dirty="0">
                <a:solidFill>
                  <a:prstClr val="black"/>
                </a:solidFill>
                <a:latin typeface="Times New Roman" pitchFamily="18" charset="0"/>
                <a:cs typeface="Times New Roman" pitchFamily="18" charset="0"/>
              </a:rPr>
              <a:t>       Date : </a:t>
            </a:r>
            <a:r>
              <a:rPr lang="en-US" sz="3200" kern="0" dirty="0" smtClean="0">
                <a:solidFill>
                  <a:prstClr val="black"/>
                </a:solidFill>
                <a:latin typeface="Times New Roman" pitchFamily="18" charset="0"/>
                <a:cs typeface="Times New Roman" pitchFamily="18" charset="0"/>
              </a:rPr>
              <a:t>01</a:t>
            </a:r>
            <a:r>
              <a:rPr lang="en-US" sz="3200" kern="0" dirty="0" smtClean="0">
                <a:solidFill>
                  <a:prstClr val="black"/>
                </a:solidFill>
                <a:latin typeface="Times New Roman" pitchFamily="18" charset="0"/>
                <a:cs typeface="Times New Roman" pitchFamily="18" charset="0"/>
              </a:rPr>
              <a:t>/03/2021</a:t>
            </a:r>
            <a:endParaRPr lang="en-US" sz="3200" kern="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383091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 y="110836"/>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p:cNvSpPr/>
          <p:nvPr/>
        </p:nvSpPr>
        <p:spPr>
          <a:xfrm>
            <a:off x="925031" y="1285238"/>
            <a:ext cx="10572750" cy="523220"/>
          </a:xfrm>
          <a:prstGeom prst="rect">
            <a:avLst/>
          </a:prstGeom>
        </p:spPr>
        <p:txBody>
          <a:bodyPr wrap="square">
            <a:spAutoFit/>
          </a:bodyPr>
          <a:lstStyle/>
          <a:p>
            <a:pPr lvl="0" algn="just"/>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What foreign policy did Bangabandhu formulate in his speech?</a:t>
            </a:r>
          </a:p>
        </p:txBody>
      </p:sp>
      <p:sp>
        <p:nvSpPr>
          <p:cNvPr id="4" name="Rectangle 3"/>
          <p:cNvSpPr/>
          <p:nvPr/>
        </p:nvSpPr>
        <p:spPr>
          <a:xfrm>
            <a:off x="1035867" y="1919294"/>
            <a:ext cx="10703502" cy="954107"/>
          </a:xfrm>
          <a:prstGeom prst="rect">
            <a:avLst/>
          </a:prstGeom>
        </p:spPr>
        <p:txBody>
          <a:bodyPr wrap="square">
            <a:spAutoFit/>
          </a:bodyPr>
          <a:lstStyle/>
          <a:p>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a:t>
            </a:r>
            <a:r>
              <a:rPr lang="en-US" sz="2800" i="1" dirty="0">
                <a:solidFill>
                  <a:srgbClr val="002060"/>
                </a:solidFill>
                <a:latin typeface="Times New Roman" panose="02020603050405020304" pitchFamily="18" charset="0"/>
                <a:cs typeface="Times New Roman" panose="02020603050405020304" pitchFamily="18" charset="0"/>
              </a:rPr>
              <a:t> In his speech Bangabandhu formulated that the foreign policy of Bangladesh will </a:t>
            </a:r>
            <a:r>
              <a:rPr lang="en-US" sz="2800" i="1" dirty="0" smtClean="0">
                <a:solidFill>
                  <a:srgbClr val="002060"/>
                </a:solidFill>
                <a:latin typeface="Times New Roman" panose="02020603050405020304" pitchFamily="18" charset="0"/>
                <a:cs typeface="Times New Roman" panose="02020603050405020304" pitchFamily="18" charset="0"/>
              </a:rPr>
              <a:t>make </a:t>
            </a:r>
            <a:r>
              <a:rPr lang="en-US" sz="2800" i="1" dirty="0">
                <a:solidFill>
                  <a:srgbClr val="002060"/>
                </a:solidFill>
                <a:latin typeface="Times New Roman" panose="02020603050405020304" pitchFamily="18" charset="0"/>
                <a:cs typeface="Times New Roman" panose="02020603050405020304" pitchFamily="18" charset="0"/>
              </a:rPr>
              <a:t>friendship with all and malice to </a:t>
            </a:r>
            <a:r>
              <a:rPr lang="en-US" sz="2800" i="1" dirty="0" smtClean="0">
                <a:solidFill>
                  <a:srgbClr val="002060"/>
                </a:solidFill>
                <a:latin typeface="Times New Roman" panose="02020603050405020304" pitchFamily="18" charset="0"/>
                <a:cs typeface="Times New Roman" panose="02020603050405020304" pitchFamily="18" charset="0"/>
              </a:rPr>
              <a:t>none.</a:t>
            </a:r>
            <a:endParaRPr lang="en-GB" dirty="0"/>
          </a:p>
        </p:txBody>
      </p:sp>
      <p:sp>
        <p:nvSpPr>
          <p:cNvPr id="5" name="Rectangle 4"/>
          <p:cNvSpPr/>
          <p:nvPr/>
        </p:nvSpPr>
        <p:spPr>
          <a:xfrm>
            <a:off x="672425" y="3065931"/>
            <a:ext cx="11602702" cy="954107"/>
          </a:xfrm>
          <a:prstGeom prst="rect">
            <a:avLst/>
          </a:prstGeom>
        </p:spPr>
        <p:txBody>
          <a:bodyPr wrap="square">
            <a:spAutoFit/>
          </a:bodyPr>
          <a:lstStyle/>
          <a:p>
            <a:pPr lvl="0" algn="just"/>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Do you think Bangabandhu could speak about the national, regional and international problems? Justify your argument</a:t>
            </a: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035867" y="4212568"/>
            <a:ext cx="10709564" cy="1384995"/>
          </a:xfrm>
          <a:prstGeom prst="rect">
            <a:avLst/>
          </a:prstGeom>
        </p:spPr>
        <p:txBody>
          <a:bodyPr wrap="square">
            <a:spAutoFit/>
          </a:bodyPr>
          <a:lstStyle/>
          <a:p>
            <a:pPr lvl="0" algn="just"/>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 </a:t>
            </a:r>
            <a:r>
              <a:rPr lang="en-US" sz="2800" i="1" dirty="0">
                <a:solidFill>
                  <a:srgbClr val="002060"/>
                </a:solidFill>
                <a:latin typeface="Times New Roman" panose="02020603050405020304" pitchFamily="18" charset="0"/>
                <a:cs typeface="Times New Roman" panose="02020603050405020304" pitchFamily="18" charset="0"/>
              </a:rPr>
              <a:t>Yes, I agree with this argument. His words were clear in his speech. He just wanted to see an oppression free world, where no people will sleep with hunger</a:t>
            </a:r>
          </a:p>
        </p:txBody>
      </p:sp>
    </p:spTree>
    <p:extLst>
      <p:ext uri="{BB962C8B-B14F-4D97-AF65-F5344CB8AC3E}">
        <p14:creationId xmlns:p14="http://schemas.microsoft.com/office/powerpoint/2010/main" val="29745453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1" y="55418"/>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p:cNvSpPr/>
          <p:nvPr/>
        </p:nvSpPr>
        <p:spPr>
          <a:xfrm>
            <a:off x="235528" y="930232"/>
            <a:ext cx="11499272" cy="954107"/>
          </a:xfrm>
          <a:prstGeom prst="rect">
            <a:avLst/>
          </a:prstGeom>
        </p:spPr>
        <p:txBody>
          <a:bodyPr wrap="square">
            <a:spAutoFit/>
          </a:bodyPr>
          <a:lstStyle/>
          <a:p>
            <a:pPr lvl="0" algn="just"/>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t>
            </a:r>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did the text term Bangabandhu as a leader of the oppressed and leader of the third world</a:t>
            </a: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651933" y="2167477"/>
            <a:ext cx="10888133" cy="3539430"/>
          </a:xfrm>
          <a:prstGeom prst="rect">
            <a:avLst/>
          </a:prstGeom>
        </p:spPr>
        <p:txBody>
          <a:bodyPr wrap="square">
            <a:spAutoFit/>
          </a:bodyPr>
          <a:lstStyle/>
          <a:p>
            <a:pPr lvl="0" algn="just"/>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a:t>
            </a:r>
            <a:r>
              <a:rPr lang="en-US" sz="2800" i="1" dirty="0">
                <a:solidFill>
                  <a:srgbClr val="002060"/>
                </a:solidFill>
                <a:latin typeface="Times New Roman" panose="02020603050405020304" pitchFamily="18" charset="0"/>
                <a:cs typeface="Times New Roman" panose="02020603050405020304" pitchFamily="18" charset="0"/>
              </a:rPr>
              <a:t> In the text Bangabandhu was called leader of the oppressed and leader of the third world because in his speech </a:t>
            </a:r>
            <a:r>
              <a:rPr lang="en-US" sz="2800" i="1" dirty="0" smtClean="0">
                <a:solidFill>
                  <a:srgbClr val="002060"/>
                </a:solidFill>
                <a:latin typeface="Times New Roman" panose="02020603050405020304" pitchFamily="18" charset="0"/>
                <a:cs typeface="Times New Roman" panose="02020603050405020304" pitchFamily="18" charset="0"/>
              </a:rPr>
              <a:t>made it  </a:t>
            </a:r>
            <a:r>
              <a:rPr lang="en-US" sz="2800" i="1" dirty="0">
                <a:solidFill>
                  <a:srgbClr val="002060"/>
                </a:solidFill>
                <a:latin typeface="Times New Roman" panose="02020603050405020304" pitchFamily="18" charset="0"/>
                <a:cs typeface="Times New Roman" panose="02020603050405020304" pitchFamily="18" charset="0"/>
              </a:rPr>
              <a:t>clear to everyone that he was beside the people who were fighting for their rights and those are oppressed. He also reminded that if the distribution of wealth will not be equal to all it will become a problem for the whole humankind. He emphasized on togetherness, brotherhood and mutual </a:t>
            </a:r>
            <a:r>
              <a:rPr lang="en-US" sz="2800" i="1" dirty="0" smtClean="0">
                <a:solidFill>
                  <a:srgbClr val="002060"/>
                </a:solidFill>
                <a:latin typeface="Times New Roman" panose="02020603050405020304" pitchFamily="18" charset="0"/>
                <a:cs typeface="Times New Roman" panose="02020603050405020304" pitchFamily="18" charset="0"/>
              </a:rPr>
              <a:t>respect and understanding. </a:t>
            </a:r>
            <a:r>
              <a:rPr lang="en-US" sz="2800" i="1" dirty="0">
                <a:solidFill>
                  <a:srgbClr val="002060"/>
                </a:solidFill>
                <a:latin typeface="Times New Roman" panose="02020603050405020304" pitchFamily="18" charset="0"/>
                <a:cs typeface="Times New Roman" panose="02020603050405020304" pitchFamily="18" charset="0"/>
              </a:rPr>
              <a:t>According to him it is the global responsibility to pull up the under developed country.</a:t>
            </a:r>
          </a:p>
        </p:txBody>
      </p:sp>
    </p:spTree>
    <p:extLst>
      <p:ext uri="{BB962C8B-B14F-4D97-AF65-F5344CB8AC3E}">
        <p14:creationId xmlns:p14="http://schemas.microsoft.com/office/powerpoint/2010/main" val="25789958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0" y="82514"/>
            <a:ext cx="11994958" cy="6747164"/>
          </a:xfrm>
          <a:prstGeom prst="rect">
            <a:avLst/>
          </a:prstGeom>
          <a:solidFill>
            <a:schemeClr val="accent4">
              <a:lumMod val="20000"/>
              <a:lumOff val="80000"/>
            </a:schemeClr>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Rectangle 3"/>
          <p:cNvSpPr/>
          <p:nvPr/>
        </p:nvSpPr>
        <p:spPr>
          <a:xfrm>
            <a:off x="209357" y="157571"/>
            <a:ext cx="11773285" cy="1446550"/>
          </a:xfrm>
          <a:prstGeom prst="rect">
            <a:avLst/>
          </a:prstGeom>
          <a:solidFill>
            <a:schemeClr val="accent4">
              <a:lumMod val="20000"/>
              <a:lumOff val="80000"/>
            </a:schemeClr>
          </a:solidFill>
          <a:ln>
            <a:solidFill>
              <a:srgbClr val="002060"/>
            </a:solidFill>
          </a:ln>
        </p:spPr>
        <p:txBody>
          <a:bodyPr wrap="square" lIns="91440" tIns="45720" rIns="91440" bIns="45720">
            <a:spAutoFit/>
            <a:scene3d>
              <a:camera prst="orthographicFront"/>
              <a:lightRig rig="threePt" dir="t"/>
            </a:scene3d>
            <a:sp3d extrusionH="57150">
              <a:bevelT w="38100" h="38100"/>
            </a:sp3d>
          </a:bodyPr>
          <a:lstStyle/>
          <a:p>
            <a:pPr algn="just"/>
            <a:r>
              <a:rPr lang="en-US" sz="2800" b="1" i="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 </a:t>
            </a:r>
            <a:r>
              <a:rPr lang="en-US" sz="2400" b="1" i="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Here are some words/phrases from the text the meaning of which are given below with alternatives. Choose the best answer as per the context.  </a:t>
            </a:r>
          </a:p>
          <a:p>
            <a:pPr algn="just"/>
            <a:r>
              <a:rPr lang="en-US" sz="2400" b="1" i="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i="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i="1" cap="none" spc="0" dirty="0" smtClean="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Evaluation</a:t>
            </a:r>
          </a:p>
        </p:txBody>
      </p:sp>
      <p:sp>
        <p:nvSpPr>
          <p:cNvPr id="3" name="Rectangle 2"/>
          <p:cNvSpPr/>
          <p:nvPr/>
        </p:nvSpPr>
        <p:spPr>
          <a:xfrm>
            <a:off x="1192098" y="2193873"/>
            <a:ext cx="10654144" cy="954107"/>
          </a:xfrm>
          <a:prstGeom prst="rect">
            <a:avLst/>
          </a:prstGeom>
        </p:spPr>
        <p:txBody>
          <a:bodyPr wrap="square">
            <a:spAutoFit/>
          </a:bodyPr>
          <a:lstStyle/>
          <a:p>
            <a:pPr lvl="0" algn="just"/>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So it was another war that Bangabandhu had to </a:t>
            </a:r>
            <a:r>
              <a:rPr lang="en-US" sz="2800" b="1" i="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wage</a:t>
            </a:r>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Here the meaning of the underlined word is </a:t>
            </a: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1733646" y="3221342"/>
            <a:ext cx="1814945" cy="584775"/>
          </a:xfrm>
          <a:prstGeom prst="rect">
            <a:avLst/>
          </a:prstGeom>
          <a:noFill/>
          <a:ln>
            <a:solidFill>
              <a:srgbClr val="002060"/>
            </a:solidFill>
          </a:ln>
        </p:spPr>
        <p:txBody>
          <a:bodyPr wrap="square" rtlCol="0">
            <a:spAutoFit/>
          </a:bodyPr>
          <a:lstStyle/>
          <a:p>
            <a:r>
              <a:rPr lang="en-GB" sz="3200" dirty="0" err="1" smtClean="0">
                <a:latin typeface="Times New Roman" panose="02020603050405020304" pitchFamily="18" charset="0"/>
                <a:cs typeface="Times New Roman" panose="02020603050405020304" pitchFamily="18" charset="0"/>
              </a:rPr>
              <a:t>Cor.Ans</a:t>
            </a:r>
            <a:r>
              <a:rPr lang="en-GB"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732845" y="3198745"/>
            <a:ext cx="1814945" cy="584775"/>
          </a:xfrm>
          <a:prstGeom prst="rect">
            <a:avLst/>
          </a:prstGeom>
          <a:noFill/>
          <a:ln>
            <a:solidFill>
              <a:srgbClr val="002060"/>
            </a:solidFill>
          </a:ln>
        </p:spPr>
        <p:txBody>
          <a:bodyPr wrap="square" rtlCol="0">
            <a:spAutoFit/>
          </a:bodyPr>
          <a:lstStyle/>
          <a:p>
            <a:r>
              <a:rPr lang="en-GB" sz="3200" dirty="0" err="1" smtClean="0">
                <a:latin typeface="Times New Roman" panose="02020603050405020304" pitchFamily="18" charset="0"/>
                <a:cs typeface="Times New Roman" panose="02020603050405020304" pitchFamily="18" charset="0"/>
              </a:rPr>
              <a:t>Cor.Ans</a:t>
            </a:r>
            <a:r>
              <a:rPr lang="en-GB"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
        <p:nvSpPr>
          <p:cNvPr id="13" name="Rectangle 12"/>
          <p:cNvSpPr/>
          <p:nvPr/>
        </p:nvSpPr>
        <p:spPr>
          <a:xfrm>
            <a:off x="3955880" y="3198745"/>
            <a:ext cx="1622560" cy="584775"/>
          </a:xfrm>
          <a:prstGeom prst="rect">
            <a:avLst/>
          </a:prstGeom>
          <a:ln w="19050">
            <a:solidFill>
              <a:schemeClr val="tx1"/>
            </a:solidFill>
          </a:ln>
        </p:spPr>
        <p:txBody>
          <a:bodyPr wrap="none">
            <a:spAutoFit/>
          </a:bodyPr>
          <a:lstStyle/>
          <a:p>
            <a:r>
              <a:rPr lang="en-US" sz="3200" i="1" dirty="0">
                <a:solidFill>
                  <a:srgbClr val="002060"/>
                </a:solidFill>
                <a:latin typeface="Times New Roman" panose="02020603050405020304" pitchFamily="18" charset="0"/>
                <a:cs typeface="Times New Roman" panose="02020603050405020304" pitchFamily="18" charset="0"/>
              </a:rPr>
              <a:t>a. salary</a:t>
            </a:r>
            <a:endParaRPr lang="en-GB" sz="2000" dirty="0"/>
          </a:p>
        </p:txBody>
      </p:sp>
      <p:sp>
        <p:nvSpPr>
          <p:cNvPr id="14" name="Rectangle 13"/>
          <p:cNvSpPr/>
          <p:nvPr/>
        </p:nvSpPr>
        <p:spPr>
          <a:xfrm>
            <a:off x="5887449" y="3163709"/>
            <a:ext cx="1999265" cy="584775"/>
          </a:xfrm>
          <a:prstGeom prst="rect">
            <a:avLst/>
          </a:prstGeom>
          <a:ln>
            <a:solidFill>
              <a:schemeClr val="accent4">
                <a:lumMod val="50000"/>
              </a:schemeClr>
            </a:solidFill>
          </a:ln>
        </p:spPr>
        <p:txBody>
          <a:bodyPr wrap="none">
            <a:spAutoFit/>
          </a:bodyPr>
          <a:lstStyle/>
          <a:p>
            <a:r>
              <a:rPr lang="en-US" sz="3200" i="1" dirty="0">
                <a:solidFill>
                  <a:srgbClr val="002060"/>
                </a:solidFill>
                <a:latin typeface="Times New Roman" panose="02020603050405020304" pitchFamily="18" charset="0"/>
                <a:cs typeface="Times New Roman" panose="02020603050405020304" pitchFamily="18" charset="0"/>
              </a:rPr>
              <a:t>b. c</a:t>
            </a:r>
            <a:r>
              <a:rPr lang="en-US" sz="3200" i="1" dirty="0" smtClean="0">
                <a:solidFill>
                  <a:srgbClr val="002060"/>
                </a:solidFill>
                <a:latin typeface="Times New Roman" panose="02020603050405020304" pitchFamily="18" charset="0"/>
                <a:cs typeface="Times New Roman" panose="02020603050405020304" pitchFamily="18" charset="0"/>
              </a:rPr>
              <a:t>arry on</a:t>
            </a:r>
            <a:endParaRPr lang="en-GB" sz="2000" dirty="0"/>
          </a:p>
        </p:txBody>
      </p:sp>
      <p:sp>
        <p:nvSpPr>
          <p:cNvPr id="15" name="Rectangle 14"/>
          <p:cNvSpPr/>
          <p:nvPr/>
        </p:nvSpPr>
        <p:spPr>
          <a:xfrm>
            <a:off x="8195723" y="3147981"/>
            <a:ext cx="2121863" cy="584775"/>
          </a:xfrm>
          <a:prstGeom prst="rect">
            <a:avLst/>
          </a:prstGeom>
          <a:ln>
            <a:solidFill>
              <a:srgbClr val="002060"/>
            </a:solidFill>
          </a:ln>
        </p:spPr>
        <p:txBody>
          <a:bodyPr wrap="none">
            <a:spAutoFit/>
          </a:bodyPr>
          <a:lstStyle/>
          <a:p>
            <a:r>
              <a:rPr lang="en-US" sz="3200" i="1" dirty="0">
                <a:solidFill>
                  <a:srgbClr val="002060"/>
                </a:solidFill>
                <a:latin typeface="Times New Roman" panose="02020603050405020304" pitchFamily="18" charset="0"/>
                <a:cs typeface="Times New Roman" panose="02020603050405020304" pitchFamily="18" charset="0"/>
              </a:rPr>
              <a:t>c</a:t>
            </a:r>
            <a:r>
              <a:rPr lang="en-US" sz="3200" i="1" dirty="0" smtClean="0">
                <a:solidFill>
                  <a:srgbClr val="002060"/>
                </a:solidFill>
                <a:latin typeface="Times New Roman" panose="02020603050405020304" pitchFamily="18" charset="0"/>
                <a:cs typeface="Times New Roman" panose="02020603050405020304" pitchFamily="18" charset="0"/>
              </a:rPr>
              <a:t>. currency </a:t>
            </a:r>
            <a:endParaRPr lang="en-GB" dirty="0"/>
          </a:p>
        </p:txBody>
      </p:sp>
      <p:sp>
        <p:nvSpPr>
          <p:cNvPr id="17" name="Rectangle 16"/>
          <p:cNvSpPr/>
          <p:nvPr/>
        </p:nvSpPr>
        <p:spPr>
          <a:xfrm>
            <a:off x="10509519" y="3120727"/>
            <a:ext cx="1188146" cy="584775"/>
          </a:xfrm>
          <a:prstGeom prst="rect">
            <a:avLst/>
          </a:prstGeom>
          <a:ln>
            <a:solidFill>
              <a:srgbClr val="002060"/>
            </a:solidFill>
          </a:ln>
        </p:spPr>
        <p:txBody>
          <a:bodyPr wrap="none">
            <a:spAutoFit/>
          </a:bodyPr>
          <a:lstStyle/>
          <a:p>
            <a:pPr lvl="0" algn="just"/>
            <a:r>
              <a:rPr lang="en-US" sz="3200" i="1" dirty="0">
                <a:solidFill>
                  <a:srgbClr val="002060"/>
                </a:solidFill>
                <a:latin typeface="Times New Roman" panose="02020603050405020304" pitchFamily="18" charset="0"/>
                <a:cs typeface="Times New Roman" panose="02020603050405020304" pitchFamily="18" charset="0"/>
              </a:rPr>
              <a:t>d. pay</a:t>
            </a:r>
          </a:p>
        </p:txBody>
      </p:sp>
      <p:sp>
        <p:nvSpPr>
          <p:cNvPr id="16" name="Rectangle 15"/>
          <p:cNvSpPr/>
          <p:nvPr/>
        </p:nvSpPr>
        <p:spPr>
          <a:xfrm>
            <a:off x="5866654" y="3153656"/>
            <a:ext cx="1999265" cy="584775"/>
          </a:xfrm>
          <a:prstGeom prst="rect">
            <a:avLst/>
          </a:prstGeom>
          <a:ln>
            <a:solidFill>
              <a:schemeClr val="accent4">
                <a:lumMod val="50000"/>
              </a:schemeClr>
            </a:solidFill>
          </a:ln>
        </p:spPr>
        <p:txBody>
          <a:bodyPr wrap="none">
            <a:spAutoFit/>
          </a:bodyPr>
          <a:lstStyle/>
          <a:p>
            <a:r>
              <a:rPr lang="en-US" sz="3200" i="1" dirty="0">
                <a:solidFill>
                  <a:srgbClr val="002060"/>
                </a:solidFill>
                <a:latin typeface="Times New Roman" panose="02020603050405020304" pitchFamily="18" charset="0"/>
                <a:cs typeface="Times New Roman" panose="02020603050405020304" pitchFamily="18" charset="0"/>
              </a:rPr>
              <a:t>b. c</a:t>
            </a:r>
            <a:r>
              <a:rPr lang="en-US" sz="3200" i="1" dirty="0" smtClean="0">
                <a:solidFill>
                  <a:srgbClr val="002060"/>
                </a:solidFill>
                <a:latin typeface="Times New Roman" panose="02020603050405020304" pitchFamily="18" charset="0"/>
                <a:cs typeface="Times New Roman" panose="02020603050405020304" pitchFamily="18" charset="0"/>
              </a:rPr>
              <a:t>arry on</a:t>
            </a:r>
            <a:endParaRPr lang="en-GB" sz="2000" dirty="0"/>
          </a:p>
        </p:txBody>
      </p:sp>
      <p:sp>
        <p:nvSpPr>
          <p:cNvPr id="5" name="Rectangle 4"/>
          <p:cNvSpPr/>
          <p:nvPr/>
        </p:nvSpPr>
        <p:spPr>
          <a:xfrm>
            <a:off x="467975" y="3811598"/>
            <a:ext cx="11526983" cy="1384995"/>
          </a:xfrm>
          <a:prstGeom prst="rect">
            <a:avLst/>
          </a:prstGeom>
        </p:spPr>
        <p:txBody>
          <a:bodyPr wrap="square">
            <a:spAutoFit/>
          </a:bodyPr>
          <a:lstStyle/>
          <a:p>
            <a:pPr lvl="0" algn="just"/>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It was a </a:t>
            </a:r>
            <a:r>
              <a:rPr lang="en-US" sz="2800" b="1" i="1" u="sng"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veni</a:t>
            </a:r>
            <a:r>
              <a:rPr lang="en-US" sz="2800" b="1" i="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u="sng"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vidi</a:t>
            </a:r>
            <a:r>
              <a:rPr lang="en-US" sz="2800" b="1" i="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vici</a:t>
            </a:r>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experience for him. The meaning of the underlined phrase is</a:t>
            </a:r>
            <a:r>
              <a:rPr lang="en-US" sz="2800" i="1" dirty="0">
                <a:solidFill>
                  <a:srgbClr val="002060"/>
                </a:solidFill>
                <a:latin typeface="Times New Roman" panose="02020603050405020304" pitchFamily="18" charset="0"/>
                <a:cs typeface="Times New Roman" panose="02020603050405020304" pitchFamily="18" charset="0"/>
              </a:rPr>
              <a:t> </a:t>
            </a:r>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just"/>
            <a:r>
              <a:rPr lang="en-US" sz="2800" i="1" dirty="0">
                <a:solidFill>
                  <a:srgbClr val="002060"/>
                </a:solidFill>
                <a:latin typeface="Times New Roman" panose="02020603050405020304" pitchFamily="18" charset="0"/>
                <a:cs typeface="Times New Roman" panose="02020603050405020304" pitchFamily="18" charset="0"/>
              </a:rPr>
              <a:t>				</a:t>
            </a:r>
          </a:p>
        </p:txBody>
      </p:sp>
      <p:sp>
        <p:nvSpPr>
          <p:cNvPr id="6" name="Rectangle 5"/>
          <p:cNvSpPr/>
          <p:nvPr/>
        </p:nvSpPr>
        <p:spPr>
          <a:xfrm>
            <a:off x="2484875" y="4673373"/>
            <a:ext cx="4437433" cy="523220"/>
          </a:xfrm>
          <a:prstGeom prst="rect">
            <a:avLst/>
          </a:prstGeom>
          <a:ln>
            <a:solidFill>
              <a:schemeClr val="accent5">
                <a:lumMod val="50000"/>
              </a:schemeClr>
            </a:solidFill>
          </a:ln>
        </p:spPr>
        <p:txBody>
          <a:bodyPr wrap="none">
            <a:spAutoFit/>
          </a:bodyPr>
          <a:lstStyle/>
          <a:p>
            <a:r>
              <a:rPr lang="en-US" sz="2800" i="1" dirty="0">
                <a:solidFill>
                  <a:srgbClr val="002060"/>
                </a:solidFill>
                <a:latin typeface="Times New Roman" panose="02020603050405020304" pitchFamily="18" charset="0"/>
                <a:cs typeface="Times New Roman" panose="02020603050405020304" pitchFamily="18" charset="0"/>
              </a:rPr>
              <a:t>a. He came, he spoke, he won</a:t>
            </a:r>
            <a:endParaRPr lang="en-GB" dirty="0"/>
          </a:p>
        </p:txBody>
      </p:sp>
      <p:sp>
        <p:nvSpPr>
          <p:cNvPr id="7" name="Rectangle 6"/>
          <p:cNvSpPr/>
          <p:nvPr/>
        </p:nvSpPr>
        <p:spPr>
          <a:xfrm>
            <a:off x="7482272" y="4736521"/>
            <a:ext cx="4139275" cy="523220"/>
          </a:xfrm>
          <a:prstGeom prst="rect">
            <a:avLst/>
          </a:prstGeom>
          <a:ln>
            <a:solidFill>
              <a:schemeClr val="accent5">
                <a:lumMod val="50000"/>
              </a:schemeClr>
            </a:solidFill>
          </a:ln>
        </p:spPr>
        <p:txBody>
          <a:bodyPr wrap="none">
            <a:spAutoFit/>
          </a:bodyPr>
          <a:lstStyle/>
          <a:p>
            <a:pPr lvl="0" algn="just"/>
            <a:r>
              <a:rPr lang="en-US" sz="2800" i="1" dirty="0">
                <a:solidFill>
                  <a:srgbClr val="002060"/>
                </a:solidFill>
                <a:latin typeface="Times New Roman" panose="02020603050405020304" pitchFamily="18" charset="0"/>
                <a:cs typeface="Times New Roman" panose="02020603050405020304" pitchFamily="18" charset="0"/>
              </a:rPr>
              <a:t>b. He spoke, he ran, he saw</a:t>
            </a:r>
          </a:p>
        </p:txBody>
      </p:sp>
      <p:sp>
        <p:nvSpPr>
          <p:cNvPr id="9" name="Rectangle 8"/>
          <p:cNvSpPr/>
          <p:nvPr/>
        </p:nvSpPr>
        <p:spPr>
          <a:xfrm>
            <a:off x="2484875" y="5494461"/>
            <a:ext cx="4099199" cy="523220"/>
          </a:xfrm>
          <a:prstGeom prst="rect">
            <a:avLst/>
          </a:prstGeom>
          <a:ln>
            <a:solidFill>
              <a:schemeClr val="accent5">
                <a:lumMod val="50000"/>
              </a:schemeClr>
            </a:solidFill>
          </a:ln>
        </p:spPr>
        <p:txBody>
          <a:bodyPr wrap="none">
            <a:spAutoFit/>
          </a:bodyPr>
          <a:lstStyle/>
          <a:p>
            <a:r>
              <a:rPr lang="en-US" sz="2800" i="1" dirty="0">
                <a:solidFill>
                  <a:srgbClr val="002060"/>
                </a:solidFill>
                <a:latin typeface="Times New Roman" panose="02020603050405020304" pitchFamily="18" charset="0"/>
                <a:cs typeface="Times New Roman" panose="02020603050405020304" pitchFamily="18" charset="0"/>
              </a:rPr>
              <a:t>c. He ran, he came, he won</a:t>
            </a:r>
            <a:endParaRPr lang="en-GB" dirty="0"/>
          </a:p>
        </p:txBody>
      </p:sp>
      <p:sp>
        <p:nvSpPr>
          <p:cNvPr id="10" name="Rectangle 9"/>
          <p:cNvSpPr/>
          <p:nvPr/>
        </p:nvSpPr>
        <p:spPr>
          <a:xfrm>
            <a:off x="6808522" y="5609897"/>
            <a:ext cx="5054653" cy="523220"/>
          </a:xfrm>
          <a:prstGeom prst="rect">
            <a:avLst/>
          </a:prstGeom>
          <a:ln>
            <a:solidFill>
              <a:schemeClr val="accent5">
                <a:lumMod val="50000"/>
              </a:schemeClr>
            </a:solidFill>
          </a:ln>
        </p:spPr>
        <p:txBody>
          <a:bodyPr wrap="none">
            <a:spAutoFit/>
          </a:bodyPr>
          <a:lstStyle/>
          <a:p>
            <a:r>
              <a:rPr lang="en-US" sz="2800" i="1" dirty="0">
                <a:solidFill>
                  <a:srgbClr val="002060"/>
                </a:solidFill>
                <a:latin typeface="Times New Roman" panose="02020603050405020304" pitchFamily="18" charset="0"/>
                <a:cs typeface="Times New Roman" panose="02020603050405020304" pitchFamily="18" charset="0"/>
              </a:rPr>
              <a:t>d. He came, he saw, he conquered</a:t>
            </a:r>
            <a:endParaRPr lang="en-GB" dirty="0"/>
          </a:p>
        </p:txBody>
      </p:sp>
      <p:sp>
        <p:nvSpPr>
          <p:cNvPr id="18" name="TextBox 17"/>
          <p:cNvSpPr txBox="1"/>
          <p:nvPr/>
        </p:nvSpPr>
        <p:spPr>
          <a:xfrm>
            <a:off x="445482" y="5022492"/>
            <a:ext cx="1814945" cy="584775"/>
          </a:xfrm>
          <a:prstGeom prst="rect">
            <a:avLst/>
          </a:prstGeom>
          <a:noFill/>
          <a:ln>
            <a:solidFill>
              <a:schemeClr val="accent5">
                <a:lumMod val="50000"/>
              </a:schemeClr>
            </a:solidFill>
          </a:ln>
        </p:spPr>
        <p:txBody>
          <a:bodyPr wrap="square" rtlCol="0">
            <a:spAutoFit/>
          </a:bodyPr>
          <a:lstStyle/>
          <a:p>
            <a:r>
              <a:rPr lang="en-GB" sz="3200" dirty="0" err="1" smtClean="0">
                <a:latin typeface="Times New Roman" panose="02020603050405020304" pitchFamily="18" charset="0"/>
                <a:cs typeface="Times New Roman" panose="02020603050405020304" pitchFamily="18" charset="0"/>
              </a:rPr>
              <a:t>Cor.Ans</a:t>
            </a:r>
            <a:r>
              <a:rPr lang="en-GB"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18714" y="5022491"/>
            <a:ext cx="1814945" cy="584775"/>
          </a:xfrm>
          <a:prstGeom prst="rect">
            <a:avLst/>
          </a:prstGeom>
          <a:noFill/>
          <a:ln>
            <a:solidFill>
              <a:srgbClr val="002060"/>
            </a:solidFill>
          </a:ln>
        </p:spPr>
        <p:txBody>
          <a:bodyPr wrap="square" rtlCol="0">
            <a:spAutoFit/>
          </a:bodyPr>
          <a:lstStyle/>
          <a:p>
            <a:r>
              <a:rPr lang="en-GB" sz="3200" dirty="0" err="1" smtClean="0">
                <a:latin typeface="Times New Roman" panose="02020603050405020304" pitchFamily="18" charset="0"/>
                <a:cs typeface="Times New Roman" panose="02020603050405020304" pitchFamily="18" charset="0"/>
              </a:rPr>
              <a:t>Cor.Ans</a:t>
            </a:r>
            <a:r>
              <a:rPr lang="en-GB" sz="3200" dirty="0" smtClean="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
        <p:nvSpPr>
          <p:cNvPr id="20" name="Rectangle 19"/>
          <p:cNvSpPr/>
          <p:nvPr/>
        </p:nvSpPr>
        <p:spPr>
          <a:xfrm>
            <a:off x="6791589" y="5615433"/>
            <a:ext cx="5054653" cy="523220"/>
          </a:xfrm>
          <a:prstGeom prst="rect">
            <a:avLst/>
          </a:prstGeom>
          <a:ln>
            <a:solidFill>
              <a:schemeClr val="accent5">
                <a:lumMod val="50000"/>
              </a:schemeClr>
            </a:solidFill>
          </a:ln>
        </p:spPr>
        <p:txBody>
          <a:bodyPr wrap="none">
            <a:spAutoFit/>
          </a:bodyPr>
          <a:lstStyle/>
          <a:p>
            <a:r>
              <a:rPr lang="en-US" sz="2800" i="1" dirty="0">
                <a:solidFill>
                  <a:srgbClr val="002060"/>
                </a:solidFill>
                <a:latin typeface="Times New Roman" panose="02020603050405020304" pitchFamily="18" charset="0"/>
                <a:cs typeface="Times New Roman" panose="02020603050405020304" pitchFamily="18" charset="0"/>
              </a:rPr>
              <a:t>d. He came, he saw, he conquered</a:t>
            </a:r>
            <a:endParaRPr lang="en-GB" dirty="0"/>
          </a:p>
        </p:txBody>
      </p:sp>
    </p:spTree>
    <p:extLst>
      <p:ext uri="{BB962C8B-B14F-4D97-AF65-F5344CB8AC3E}">
        <p14:creationId xmlns:p14="http://schemas.microsoft.com/office/powerpoint/2010/main" val="37106936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fill="hold"/>
                                        <p:tgtEl>
                                          <p:spTgt spid="5"/>
                                        </p:tgtEl>
                                        <p:attrNameLst>
                                          <p:attrName>ppt_x</p:attrName>
                                        </p:attrNameLst>
                                      </p:cBhvr>
                                      <p:tavLst>
                                        <p:tav tm="0">
                                          <p:val>
                                            <p:strVal val="0-#ppt_w/2"/>
                                          </p:val>
                                        </p:tav>
                                        <p:tav tm="100000">
                                          <p:val>
                                            <p:strVal val="#ppt_x"/>
                                          </p:val>
                                        </p:tav>
                                      </p:tavLst>
                                    </p:anim>
                                    <p:anim calcmode="lin" valueType="num">
                                      <p:cBhvr additive="base">
                                        <p:cTn id="5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par>
                                <p:cTn id="67" presetID="42"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anim calcmode="lin" valueType="num">
                                      <p:cBhvr>
                                        <p:cTn id="70" dur="1000" fill="hold"/>
                                        <p:tgtEl>
                                          <p:spTgt spid="6"/>
                                        </p:tgtEl>
                                        <p:attrNameLst>
                                          <p:attrName>ppt_x</p:attrName>
                                        </p:attrNameLst>
                                      </p:cBhvr>
                                      <p:tavLst>
                                        <p:tav tm="0">
                                          <p:val>
                                            <p:strVal val="#ppt_x"/>
                                          </p:val>
                                        </p:tav>
                                        <p:tav tm="100000">
                                          <p:val>
                                            <p:strVal val="#ppt_x"/>
                                          </p:val>
                                        </p:tav>
                                      </p:tavLst>
                                    </p:anim>
                                    <p:anim calcmode="lin" valueType="num">
                                      <p:cBhvr>
                                        <p:cTn id="71"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par>
                                <p:cTn id="72" presetID="42" presetClass="entr" presetSubtype="0"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1000"/>
                                        <p:tgtEl>
                                          <p:spTgt spid="7"/>
                                        </p:tgtEl>
                                      </p:cBhvr>
                                    </p:animEffect>
                                    <p:anim calcmode="lin" valueType="num">
                                      <p:cBhvr>
                                        <p:cTn id="75" dur="1000" fill="hold"/>
                                        <p:tgtEl>
                                          <p:spTgt spid="7"/>
                                        </p:tgtEl>
                                        <p:attrNameLst>
                                          <p:attrName>ppt_x</p:attrName>
                                        </p:attrNameLst>
                                      </p:cBhvr>
                                      <p:tavLst>
                                        <p:tav tm="0">
                                          <p:val>
                                            <p:strVal val="#ppt_x"/>
                                          </p:val>
                                        </p:tav>
                                        <p:tav tm="100000">
                                          <p:val>
                                            <p:strVal val="#ppt_x"/>
                                          </p:val>
                                        </p:tav>
                                      </p:tavLst>
                                    </p:anim>
                                    <p:anim calcmode="lin" valueType="num">
                                      <p:cBhvr>
                                        <p:cTn id="76"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par>
                                <p:cTn id="77" presetID="42"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0"/>
                                        <p:tgtEl>
                                          <p:spTgt spid="9"/>
                                        </p:tgtEl>
                                      </p:cBhvr>
                                    </p:animEffect>
                                    <p:anim calcmode="lin" valueType="num">
                                      <p:cBhvr>
                                        <p:cTn id="80" dur="1000" fill="hold"/>
                                        <p:tgtEl>
                                          <p:spTgt spid="9"/>
                                        </p:tgtEl>
                                        <p:attrNameLst>
                                          <p:attrName>ppt_x</p:attrName>
                                        </p:attrNameLst>
                                      </p:cBhvr>
                                      <p:tavLst>
                                        <p:tav tm="0">
                                          <p:val>
                                            <p:strVal val="#ppt_x"/>
                                          </p:val>
                                        </p:tav>
                                        <p:tav tm="100000">
                                          <p:val>
                                            <p:strVal val="#ppt_x"/>
                                          </p:val>
                                        </p:tav>
                                      </p:tavLst>
                                    </p:anim>
                                    <p:anim calcmode="lin" valueType="num">
                                      <p:cBhvr>
                                        <p:cTn id="81" dur="1000" fill="hold"/>
                                        <p:tgtEl>
                                          <p:spTgt spid="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par>
                                <p:cTn id="82" presetID="42" presetClass="entr" presetSubtype="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1000"/>
                                        <p:tgtEl>
                                          <p:spTgt spid="10"/>
                                        </p:tgtEl>
                                      </p:cBhvr>
                                    </p:animEffect>
                                    <p:anim calcmode="lin" valueType="num">
                                      <p:cBhvr>
                                        <p:cTn id="85" dur="1000" fill="hold"/>
                                        <p:tgtEl>
                                          <p:spTgt spid="10"/>
                                        </p:tgtEl>
                                        <p:attrNameLst>
                                          <p:attrName>ppt_x</p:attrName>
                                        </p:attrNameLst>
                                      </p:cBhvr>
                                      <p:tavLst>
                                        <p:tav tm="0">
                                          <p:val>
                                            <p:strVal val="#ppt_x"/>
                                          </p:val>
                                        </p:tav>
                                        <p:tav tm="100000">
                                          <p:val>
                                            <p:strVal val="#ppt_x"/>
                                          </p:val>
                                        </p:tav>
                                      </p:tavLst>
                                    </p:anim>
                                    <p:anim calcmode="lin" valueType="num">
                                      <p:cBhvr>
                                        <p:cTn id="86"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2"/>
                                        </p:tgtEl>
                                        <p:attrNameLst>
                                          <p:attrName>style.visibility</p:attrName>
                                        </p:attrNameLst>
                                      </p:cBhvr>
                                      <p:to>
                                        <p:strVal val="visible"/>
                                      </p:to>
                                    </p:set>
                                    <p:animEffect transition="in" filter="fade">
                                      <p:cBhvr>
                                        <p:cTn id="96" dur="1000"/>
                                        <p:tgtEl>
                                          <p:spTgt spid="2"/>
                                        </p:tgtEl>
                                      </p:cBhvr>
                                    </p:animEffect>
                                    <p:anim calcmode="lin" valueType="num">
                                      <p:cBhvr>
                                        <p:cTn id="97" dur="1000" fill="hold"/>
                                        <p:tgtEl>
                                          <p:spTgt spid="2"/>
                                        </p:tgtEl>
                                        <p:attrNameLst>
                                          <p:attrName>ppt_x</p:attrName>
                                        </p:attrNameLst>
                                      </p:cBhvr>
                                      <p:tavLst>
                                        <p:tav tm="0">
                                          <p:val>
                                            <p:strVal val="#ppt_x"/>
                                          </p:val>
                                        </p:tav>
                                        <p:tav tm="100000">
                                          <p:val>
                                            <p:strVal val="#ppt_x"/>
                                          </p:val>
                                        </p:tav>
                                      </p:tavLst>
                                    </p:anim>
                                    <p:anim calcmode="lin" valueType="num">
                                      <p:cBhvr>
                                        <p:cTn id="98" dur="1000" fill="hold"/>
                                        <p:tgtEl>
                                          <p:spTgt spid="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11" grpId="0" animBg="1"/>
      <p:bldP spid="12" grpId="0" animBg="1"/>
      <p:bldP spid="13" grpId="0" animBg="1"/>
      <p:bldP spid="14" grpId="0" animBg="1"/>
      <p:bldP spid="15" grpId="0" animBg="1"/>
      <p:bldP spid="17" grpId="0" animBg="1"/>
      <p:bldP spid="16" grpId="0" animBg="1"/>
      <p:bldP spid="5" grpId="0"/>
      <p:bldP spid="6" grpId="0" animBg="1"/>
      <p:bldP spid="7" grpId="0" animBg="1"/>
      <p:bldP spid="9" grpId="0" animBg="1"/>
      <p:bldP spid="10"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9658"/>
            <a:ext cx="13469583" cy="6747164"/>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11178"/>
            <a:ext cx="13469583"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1440668" y="661071"/>
            <a:ext cx="11942618" cy="954107"/>
          </a:xfrm>
          <a:prstGeom prst="rect">
            <a:avLst/>
          </a:prstGeom>
          <a:noFill/>
          <a:ln>
            <a:solidFill>
              <a:schemeClr val="accent6">
                <a:lumMod val="50000"/>
              </a:schemeClr>
            </a:solidFill>
          </a:ln>
        </p:spPr>
        <p:txBody>
          <a:bodyPr wrap="square" rtlCol="0">
            <a:spAutoFit/>
          </a:bodyPr>
          <a:lstStyle/>
          <a:p>
            <a:pPr algn="just"/>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Bangabandhu clarified Bangladesh’s absolute </a:t>
            </a:r>
            <a:r>
              <a:rPr lang="en-US" sz="2800" b="1" i="1" u="sng"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pledge</a:t>
            </a: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the missions of the UN charters. The meaning of the underlined word is – </a:t>
            </a:r>
          </a:p>
        </p:txBody>
      </p:sp>
      <p:sp>
        <p:nvSpPr>
          <p:cNvPr id="3" name="Rectangle 2"/>
          <p:cNvSpPr/>
          <p:nvPr/>
        </p:nvSpPr>
        <p:spPr>
          <a:xfrm>
            <a:off x="3814987" y="2135730"/>
            <a:ext cx="2710101" cy="523220"/>
          </a:xfrm>
          <a:prstGeom prst="rect">
            <a:avLst/>
          </a:prstGeom>
          <a:ln>
            <a:solidFill>
              <a:schemeClr val="accent6">
                <a:lumMod val="50000"/>
              </a:schemeClr>
            </a:solidFill>
          </a:ln>
        </p:spPr>
        <p:txBody>
          <a:bodyPr wrap="square">
            <a:spAutoFit/>
          </a:bodyPr>
          <a:lstStyle/>
          <a:p>
            <a:pPr lvl="0" algn="just"/>
            <a:r>
              <a:rPr lang="en-US" sz="2800" i="1" dirty="0">
                <a:solidFill>
                  <a:srgbClr val="002060"/>
                </a:solidFill>
                <a:latin typeface="Times New Roman" panose="02020603050405020304" pitchFamily="18" charset="0"/>
                <a:cs typeface="Times New Roman" panose="02020603050405020304" pitchFamily="18" charset="0"/>
              </a:rPr>
              <a:t>a. </a:t>
            </a:r>
            <a:r>
              <a:rPr lang="en-US" sz="2800" i="1" dirty="0" smtClean="0">
                <a:solidFill>
                  <a:srgbClr val="002060"/>
                </a:solidFill>
                <a:latin typeface="Times New Roman" panose="02020603050405020304" pitchFamily="18" charset="0"/>
                <a:cs typeface="Times New Roman" panose="02020603050405020304" pitchFamily="18" charset="0"/>
              </a:rPr>
              <a:t>determination</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082955" y="2149229"/>
            <a:ext cx="2098194" cy="523220"/>
          </a:xfrm>
          <a:prstGeom prst="rect">
            <a:avLst/>
          </a:prstGeom>
          <a:ln>
            <a:solidFill>
              <a:schemeClr val="accent6">
                <a:lumMod val="50000"/>
              </a:schemeClr>
            </a:solidFill>
          </a:ln>
        </p:spPr>
        <p:txBody>
          <a:bodyPr wrap="square">
            <a:spAutoFit/>
          </a:bodyPr>
          <a:lstStyle/>
          <a:p>
            <a:pPr lvl="0" algn="just"/>
            <a:r>
              <a:rPr lang="en-US" sz="2800" i="1" dirty="0" smtClean="0">
                <a:solidFill>
                  <a:srgbClr val="002060"/>
                </a:solidFill>
                <a:latin typeface="Times New Roman" panose="02020603050405020304" pitchFamily="18" charset="0"/>
                <a:cs typeface="Times New Roman" panose="02020603050405020304" pitchFamily="18" charset="0"/>
              </a:rPr>
              <a:t>b. position</a:t>
            </a:r>
            <a:r>
              <a:rPr lang="en-US" sz="2800" i="1" dirty="0">
                <a:solidFill>
                  <a:srgbClr val="002060"/>
                </a:solidFill>
                <a:latin typeface="Times New Roman" panose="02020603050405020304" pitchFamily="18" charset="0"/>
                <a:cs typeface="Times New Roman" panose="02020603050405020304" pitchFamily="18" charset="0"/>
              </a:rPr>
              <a:t>	</a:t>
            </a:r>
          </a:p>
        </p:txBody>
      </p:sp>
      <p:sp>
        <p:nvSpPr>
          <p:cNvPr id="11" name="Rectangle 10"/>
          <p:cNvSpPr/>
          <p:nvPr/>
        </p:nvSpPr>
        <p:spPr>
          <a:xfrm>
            <a:off x="2429688" y="4029786"/>
            <a:ext cx="7427583" cy="523220"/>
          </a:xfrm>
          <a:prstGeom prst="rect">
            <a:avLst/>
          </a:prstGeom>
          <a:ln>
            <a:solidFill>
              <a:srgbClr val="002060"/>
            </a:solidFill>
          </a:ln>
        </p:spPr>
        <p:txBody>
          <a:bodyPr wrap="square">
            <a:spAutoFit/>
          </a:bodyPr>
          <a:lstStyle/>
          <a:p>
            <a:pPr lvl="0" algn="just"/>
            <a:r>
              <a:rPr lang="en-US" sz="2800" i="1" dirty="0" smtClean="0">
                <a:solidFill>
                  <a:srgbClr val="002060"/>
                </a:solidFill>
                <a:latin typeface="Times New Roman" panose="02020603050405020304" pitchFamily="18" charset="0"/>
                <a:cs typeface="Times New Roman" panose="02020603050405020304" pitchFamily="18" charset="0"/>
              </a:rPr>
              <a:t>a</a:t>
            </a:r>
            <a:r>
              <a:rPr lang="en-US" sz="2800" i="1" dirty="0">
                <a:solidFill>
                  <a:srgbClr val="002060"/>
                </a:solidFill>
                <a:latin typeface="Times New Roman" panose="02020603050405020304" pitchFamily="18" charset="0"/>
                <a:cs typeface="Times New Roman" panose="02020603050405020304" pitchFamily="18" charset="0"/>
              </a:rPr>
              <a:t>. number of people who sacrificed their </a:t>
            </a:r>
            <a:r>
              <a:rPr lang="en-US" sz="2800" i="1" dirty="0" smtClean="0">
                <a:solidFill>
                  <a:srgbClr val="002060"/>
                </a:solidFill>
                <a:latin typeface="Times New Roman" panose="02020603050405020304" pitchFamily="18" charset="0"/>
                <a:cs typeface="Times New Roman" panose="02020603050405020304" pitchFamily="18" charset="0"/>
              </a:rPr>
              <a:t>lives</a:t>
            </a:r>
            <a:r>
              <a:rPr lang="en-US" sz="2800" i="1" dirty="0">
                <a:solidFill>
                  <a:srgbClr val="002060"/>
                </a:solidFill>
                <a:latin typeface="Times New Roman" panose="02020603050405020304" pitchFamily="18" charset="0"/>
                <a:cs typeface="Times New Roman" panose="02020603050405020304" pitchFamily="18" charset="0"/>
              </a:rPr>
              <a:t>.</a:t>
            </a:r>
          </a:p>
        </p:txBody>
      </p:sp>
      <p:sp>
        <p:nvSpPr>
          <p:cNvPr id="13" name="Rectangle 12"/>
          <p:cNvSpPr/>
          <p:nvPr/>
        </p:nvSpPr>
        <p:spPr>
          <a:xfrm>
            <a:off x="9413370" y="2149229"/>
            <a:ext cx="1898277" cy="523220"/>
          </a:xfrm>
          <a:prstGeom prst="rect">
            <a:avLst/>
          </a:prstGeom>
          <a:ln>
            <a:solidFill>
              <a:schemeClr val="accent6">
                <a:lumMod val="50000"/>
              </a:schemeClr>
            </a:solidFill>
          </a:ln>
        </p:spPr>
        <p:txBody>
          <a:bodyPr wrap="none">
            <a:spAutoFit/>
          </a:bodyPr>
          <a:lstStyle/>
          <a:p>
            <a:r>
              <a:rPr lang="en-US" sz="2800" i="1" dirty="0">
                <a:solidFill>
                  <a:srgbClr val="002060"/>
                </a:solidFill>
                <a:latin typeface="Times New Roman" panose="02020603050405020304" pitchFamily="18" charset="0"/>
                <a:cs typeface="Times New Roman" panose="02020603050405020304" pitchFamily="18" charset="0"/>
              </a:rPr>
              <a:t>c. narration</a:t>
            </a:r>
            <a:endParaRPr lang="en-GB" dirty="0"/>
          </a:p>
        </p:txBody>
      </p:sp>
      <p:sp>
        <p:nvSpPr>
          <p:cNvPr id="14" name="Rectangle 13"/>
          <p:cNvSpPr/>
          <p:nvPr/>
        </p:nvSpPr>
        <p:spPr>
          <a:xfrm>
            <a:off x="11458809" y="2117197"/>
            <a:ext cx="1798890" cy="523220"/>
          </a:xfrm>
          <a:prstGeom prst="rect">
            <a:avLst/>
          </a:prstGeom>
          <a:ln>
            <a:solidFill>
              <a:schemeClr val="accent6">
                <a:lumMod val="50000"/>
              </a:schemeClr>
            </a:solidFill>
          </a:ln>
        </p:spPr>
        <p:txBody>
          <a:bodyPr wrap="none">
            <a:spAutoFit/>
          </a:bodyPr>
          <a:lstStyle/>
          <a:p>
            <a:r>
              <a:rPr lang="en-US" sz="2800" i="1" dirty="0">
                <a:solidFill>
                  <a:srgbClr val="002060"/>
                </a:solidFill>
                <a:latin typeface="Times New Roman" panose="02020603050405020304" pitchFamily="18" charset="0"/>
                <a:cs typeface="Times New Roman" panose="02020603050405020304" pitchFamily="18" charset="0"/>
              </a:rPr>
              <a:t>d. situation</a:t>
            </a:r>
            <a:endParaRPr lang="en-GB" dirty="0"/>
          </a:p>
        </p:txBody>
      </p:sp>
      <p:sp>
        <p:nvSpPr>
          <p:cNvPr id="15" name="TextBox 14"/>
          <p:cNvSpPr txBox="1"/>
          <p:nvPr/>
        </p:nvSpPr>
        <p:spPr>
          <a:xfrm>
            <a:off x="1762565" y="2130162"/>
            <a:ext cx="1814945" cy="523220"/>
          </a:xfrm>
          <a:prstGeom prst="rect">
            <a:avLst/>
          </a:prstGeom>
          <a:noFill/>
          <a:ln>
            <a:solidFill>
              <a:srgbClr val="002060"/>
            </a:solidFill>
          </a:ln>
        </p:spPr>
        <p:txBody>
          <a:bodyPr wrap="square" rtlCol="0">
            <a:spAutoFit/>
          </a:bodyPr>
          <a:lstStyle/>
          <a:p>
            <a:r>
              <a:rPr lang="en-GB" sz="2800" dirty="0" err="1" smtClean="0">
                <a:latin typeface="Times New Roman" panose="02020603050405020304" pitchFamily="18" charset="0"/>
                <a:cs typeface="Times New Roman" panose="02020603050405020304" pitchFamily="18" charset="0"/>
              </a:rPr>
              <a:t>Cor.Ans</a:t>
            </a:r>
            <a:r>
              <a:rPr lang="en-GB"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794163" y="2130162"/>
            <a:ext cx="1814945" cy="523220"/>
          </a:xfrm>
          <a:prstGeom prst="rect">
            <a:avLst/>
          </a:prstGeom>
          <a:noFill/>
          <a:ln>
            <a:solidFill>
              <a:srgbClr val="002060"/>
            </a:solidFill>
          </a:ln>
        </p:spPr>
        <p:txBody>
          <a:bodyPr wrap="square" rtlCol="0">
            <a:spAutoFit/>
          </a:bodyPr>
          <a:lstStyle/>
          <a:p>
            <a:r>
              <a:rPr lang="en-GB" sz="2800" dirty="0" err="1" smtClean="0">
                <a:latin typeface="Times New Roman" panose="02020603050405020304" pitchFamily="18" charset="0"/>
                <a:cs typeface="Times New Roman" panose="02020603050405020304" pitchFamily="18" charset="0"/>
              </a:rPr>
              <a:t>Cor.Ans</a:t>
            </a:r>
            <a:r>
              <a:rPr lang="en-GB"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
        <p:nvSpPr>
          <p:cNvPr id="12" name="Rectangle 11"/>
          <p:cNvSpPr/>
          <p:nvPr/>
        </p:nvSpPr>
        <p:spPr>
          <a:xfrm>
            <a:off x="3841329" y="2137867"/>
            <a:ext cx="2710101" cy="523220"/>
          </a:xfrm>
          <a:prstGeom prst="rect">
            <a:avLst/>
          </a:prstGeom>
          <a:ln>
            <a:solidFill>
              <a:schemeClr val="accent6">
                <a:lumMod val="50000"/>
              </a:schemeClr>
            </a:solidFill>
          </a:ln>
        </p:spPr>
        <p:txBody>
          <a:bodyPr wrap="square">
            <a:spAutoFit/>
          </a:bodyPr>
          <a:lstStyle/>
          <a:p>
            <a:pPr lvl="0" algn="just"/>
            <a:r>
              <a:rPr lang="en-US" sz="2800" i="1" dirty="0">
                <a:solidFill>
                  <a:srgbClr val="002060"/>
                </a:solidFill>
                <a:latin typeface="Times New Roman" panose="02020603050405020304" pitchFamily="18" charset="0"/>
                <a:cs typeface="Times New Roman" panose="02020603050405020304" pitchFamily="18" charset="0"/>
              </a:rPr>
              <a:t>a. </a:t>
            </a:r>
            <a:r>
              <a:rPr lang="en-US" sz="2800" i="1" dirty="0" smtClean="0">
                <a:solidFill>
                  <a:srgbClr val="002060"/>
                </a:solidFill>
                <a:latin typeface="Times New Roman" panose="02020603050405020304" pitchFamily="18" charset="0"/>
                <a:cs typeface="Times New Roman" panose="02020603050405020304" pitchFamily="18" charset="0"/>
              </a:rPr>
              <a:t>determination</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038222" y="3029834"/>
            <a:ext cx="11219477" cy="954107"/>
          </a:xfrm>
          <a:prstGeom prst="rect">
            <a:avLst/>
          </a:prstGeom>
          <a:ln>
            <a:solidFill>
              <a:srgbClr val="002060"/>
            </a:solidFill>
          </a:ln>
        </p:spPr>
        <p:txBody>
          <a:bodyPr wrap="square">
            <a:spAutoFit/>
          </a:bodyPr>
          <a:lstStyle/>
          <a:p>
            <a:pPr lvl="0" algn="just"/>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It was essential to justify the sacrifice of the </a:t>
            </a:r>
            <a:r>
              <a:rPr lang="en-US" sz="2800" b="1" i="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countless martyrs</a:t>
            </a:r>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meaning of the underlined phrase is -</a:t>
            </a:r>
          </a:p>
        </p:txBody>
      </p:sp>
      <p:sp>
        <p:nvSpPr>
          <p:cNvPr id="7" name="Rectangle 6"/>
          <p:cNvSpPr/>
          <p:nvPr/>
        </p:nvSpPr>
        <p:spPr>
          <a:xfrm>
            <a:off x="2458497" y="4663842"/>
            <a:ext cx="9395317" cy="523220"/>
          </a:xfrm>
          <a:prstGeom prst="rect">
            <a:avLst/>
          </a:prstGeom>
          <a:ln>
            <a:solidFill>
              <a:srgbClr val="002060"/>
            </a:solidFill>
          </a:ln>
        </p:spPr>
        <p:txBody>
          <a:bodyPr wrap="square">
            <a:spAutoFit/>
          </a:bodyPr>
          <a:lstStyle/>
          <a:p>
            <a:pPr lvl="0" algn="just"/>
            <a:r>
              <a:rPr lang="en-US" sz="2800" i="1" dirty="0">
                <a:solidFill>
                  <a:srgbClr val="002060"/>
                </a:solidFill>
                <a:latin typeface="Times New Roman" panose="02020603050405020304" pitchFamily="18" charset="0"/>
                <a:cs typeface="Times New Roman" panose="02020603050405020304" pitchFamily="18" charset="0"/>
              </a:rPr>
              <a:t>b</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a:solidFill>
                  <a:srgbClr val="002060"/>
                </a:solidFill>
                <a:latin typeface="Times New Roman" panose="02020603050405020304" pitchFamily="18" charset="0"/>
                <a:cs typeface="Times New Roman" panose="02020603050405020304" pitchFamily="18" charset="0"/>
              </a:rPr>
              <a:t>number of people who sacrificed their lives </a:t>
            </a:r>
            <a:r>
              <a:rPr lang="en-US" sz="2800" i="1" dirty="0" smtClean="0">
                <a:solidFill>
                  <a:srgbClr val="002060"/>
                </a:solidFill>
                <a:latin typeface="Times New Roman" panose="02020603050405020304" pitchFamily="18" charset="0"/>
                <a:cs typeface="Times New Roman" panose="02020603050405020304" pitchFamily="18" charset="0"/>
              </a:rPr>
              <a:t>but not counted.</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336221" y="5986316"/>
            <a:ext cx="10819511" cy="954107"/>
          </a:xfrm>
          <a:prstGeom prst="rect">
            <a:avLst/>
          </a:prstGeom>
          <a:ln w="12700">
            <a:solidFill>
              <a:schemeClr val="tx1"/>
            </a:solidFill>
          </a:ln>
        </p:spPr>
        <p:txBody>
          <a:bodyPr wrap="square">
            <a:spAutoFit/>
          </a:bodyPr>
          <a:lstStyle/>
          <a:p>
            <a:r>
              <a:rPr lang="en-US" sz="2800" i="1" dirty="0">
                <a:solidFill>
                  <a:srgbClr val="002060"/>
                </a:solidFill>
                <a:latin typeface="Times New Roman" panose="02020603050405020304" pitchFamily="18" charset="0"/>
                <a:cs typeface="Times New Roman" panose="02020603050405020304" pitchFamily="18" charset="0"/>
              </a:rPr>
              <a:t>d</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a:solidFill>
                  <a:srgbClr val="002060"/>
                </a:solidFill>
                <a:latin typeface="Times New Roman" panose="02020603050405020304" pitchFamily="18" charset="0"/>
                <a:cs typeface="Times New Roman" panose="02020603050405020304" pitchFamily="18" charset="0"/>
              </a:rPr>
              <a:t>number of people who sacrificed their lives </a:t>
            </a:r>
            <a:r>
              <a:rPr lang="en-US" sz="2800" i="1" dirty="0" smtClean="0">
                <a:solidFill>
                  <a:srgbClr val="002060"/>
                </a:solidFill>
                <a:latin typeface="Times New Roman" panose="02020603050405020304" pitchFamily="18" charset="0"/>
                <a:cs typeface="Times New Roman" panose="02020603050405020304" pitchFamily="18" charset="0"/>
              </a:rPr>
              <a:t>and it is impossible to count them.</a:t>
            </a:r>
            <a:endParaRPr lang="en-GB" dirty="0"/>
          </a:p>
        </p:txBody>
      </p:sp>
      <p:sp>
        <p:nvSpPr>
          <p:cNvPr id="17" name="Rectangle 16"/>
          <p:cNvSpPr/>
          <p:nvPr/>
        </p:nvSpPr>
        <p:spPr>
          <a:xfrm>
            <a:off x="2336221" y="5374264"/>
            <a:ext cx="10590327" cy="523220"/>
          </a:xfrm>
          <a:prstGeom prst="rect">
            <a:avLst/>
          </a:prstGeom>
          <a:ln>
            <a:solidFill>
              <a:srgbClr val="002060"/>
            </a:solidFill>
          </a:ln>
        </p:spPr>
        <p:txBody>
          <a:bodyPr wrap="square">
            <a:spAutoFit/>
          </a:bodyPr>
          <a:lstStyle/>
          <a:p>
            <a:pPr lvl="0" algn="just"/>
            <a:r>
              <a:rPr lang="en-US" sz="2800" i="1" dirty="0" smtClean="0">
                <a:solidFill>
                  <a:srgbClr val="002060"/>
                </a:solidFill>
                <a:latin typeface="Times New Roman" panose="02020603050405020304" pitchFamily="18" charset="0"/>
                <a:cs typeface="Times New Roman" panose="02020603050405020304" pitchFamily="18" charset="0"/>
              </a:rPr>
              <a:t>c</a:t>
            </a:r>
            <a:r>
              <a:rPr lang="en-US" sz="2800" i="1" dirty="0">
                <a:solidFill>
                  <a:srgbClr val="002060"/>
                </a:solidFill>
                <a:latin typeface="Times New Roman" panose="02020603050405020304" pitchFamily="18" charset="0"/>
                <a:cs typeface="Times New Roman" panose="02020603050405020304" pitchFamily="18" charset="0"/>
              </a:rPr>
              <a:t>. number of people who sacrificed their lives and has been counted</a:t>
            </a:r>
            <a:r>
              <a:rPr lang="en-US" sz="2800" i="1" dirty="0" smtClean="0">
                <a:solidFill>
                  <a:srgbClr val="002060"/>
                </a:solidFill>
                <a:latin typeface="Times New Roman" panose="02020603050405020304" pitchFamily="18" charset="0"/>
                <a:cs typeface="Times New Roman" panose="02020603050405020304" pitchFamily="18" charset="0"/>
              </a:rPr>
              <a:t>.</a:t>
            </a:r>
            <a:r>
              <a:rPr lang="en-US" sz="2800" i="1" dirty="0">
                <a:solidFill>
                  <a:srgbClr val="002060"/>
                </a:solidFill>
                <a:latin typeface="Times New Roman" panose="02020603050405020304" pitchFamily="18" charset="0"/>
                <a:cs typeface="Times New Roman" panose="02020603050405020304" pitchFamily="18" charset="0"/>
              </a:rPr>
              <a:t>	</a:t>
            </a:r>
          </a:p>
        </p:txBody>
      </p:sp>
      <p:sp>
        <p:nvSpPr>
          <p:cNvPr id="19" name="TextBox 18"/>
          <p:cNvSpPr txBox="1"/>
          <p:nvPr/>
        </p:nvSpPr>
        <p:spPr>
          <a:xfrm>
            <a:off x="223277" y="4875377"/>
            <a:ext cx="1814945" cy="523220"/>
          </a:xfrm>
          <a:prstGeom prst="rect">
            <a:avLst/>
          </a:prstGeom>
          <a:noFill/>
          <a:ln>
            <a:solidFill>
              <a:srgbClr val="002060"/>
            </a:solidFill>
          </a:ln>
        </p:spPr>
        <p:txBody>
          <a:bodyPr wrap="square" rtlCol="0">
            <a:spAutoFit/>
          </a:bodyPr>
          <a:lstStyle/>
          <a:p>
            <a:r>
              <a:rPr lang="en-GB" sz="2800" dirty="0" err="1" smtClean="0">
                <a:latin typeface="Times New Roman" panose="02020603050405020304" pitchFamily="18" charset="0"/>
                <a:cs typeface="Times New Roman" panose="02020603050405020304" pitchFamily="18" charset="0"/>
              </a:rPr>
              <a:t>Cor.Ans</a:t>
            </a:r>
            <a:r>
              <a:rPr lang="en-GB"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
        <p:nvSpPr>
          <p:cNvPr id="20" name="Rectangle 19"/>
          <p:cNvSpPr/>
          <p:nvPr/>
        </p:nvSpPr>
        <p:spPr>
          <a:xfrm>
            <a:off x="2429688" y="4641838"/>
            <a:ext cx="9508881" cy="523220"/>
          </a:xfrm>
          <a:prstGeom prst="rect">
            <a:avLst/>
          </a:prstGeom>
          <a:ln>
            <a:solidFill>
              <a:srgbClr val="002060"/>
            </a:solidFill>
          </a:ln>
        </p:spPr>
        <p:txBody>
          <a:bodyPr wrap="square">
            <a:spAutoFit/>
          </a:bodyPr>
          <a:lstStyle/>
          <a:p>
            <a:pPr lvl="0" algn="just"/>
            <a:r>
              <a:rPr lang="en-US" sz="2800" i="1" dirty="0">
                <a:solidFill>
                  <a:srgbClr val="002060"/>
                </a:solidFill>
                <a:latin typeface="Times New Roman" panose="02020603050405020304" pitchFamily="18" charset="0"/>
                <a:cs typeface="Times New Roman" panose="02020603050405020304" pitchFamily="18" charset="0"/>
              </a:rPr>
              <a:t>b</a:t>
            </a:r>
            <a:r>
              <a:rPr lang="en-US" sz="2800" i="1" dirty="0" smtClean="0">
                <a:solidFill>
                  <a:srgbClr val="002060"/>
                </a:solidFill>
                <a:latin typeface="Times New Roman" panose="02020603050405020304" pitchFamily="18" charset="0"/>
                <a:cs typeface="Times New Roman" panose="02020603050405020304" pitchFamily="18" charset="0"/>
              </a:rPr>
              <a:t>. </a:t>
            </a:r>
            <a:r>
              <a:rPr lang="en-US" sz="2800" i="1" dirty="0">
                <a:solidFill>
                  <a:srgbClr val="002060"/>
                </a:solidFill>
                <a:latin typeface="Times New Roman" panose="02020603050405020304" pitchFamily="18" charset="0"/>
                <a:cs typeface="Times New Roman" panose="02020603050405020304" pitchFamily="18" charset="0"/>
              </a:rPr>
              <a:t>number of people who sacrificed their lives </a:t>
            </a:r>
            <a:r>
              <a:rPr lang="en-US" sz="2800" i="1" dirty="0" smtClean="0">
                <a:solidFill>
                  <a:srgbClr val="002060"/>
                </a:solidFill>
                <a:latin typeface="Times New Roman" panose="02020603050405020304" pitchFamily="18" charset="0"/>
                <a:cs typeface="Times New Roman" panose="02020603050405020304" pitchFamily="18" charset="0"/>
              </a:rPr>
              <a:t>but not counted.</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42016" y="4847413"/>
            <a:ext cx="1814945" cy="523220"/>
          </a:xfrm>
          <a:prstGeom prst="rect">
            <a:avLst/>
          </a:prstGeom>
          <a:noFill/>
          <a:ln>
            <a:solidFill>
              <a:srgbClr val="002060"/>
            </a:solidFill>
          </a:ln>
        </p:spPr>
        <p:txBody>
          <a:bodyPr wrap="square" rtlCol="0">
            <a:spAutoFit/>
          </a:bodyPr>
          <a:lstStyle/>
          <a:p>
            <a:r>
              <a:rPr lang="en-GB" sz="2800" dirty="0" err="1" smtClean="0">
                <a:latin typeface="Times New Roman" panose="02020603050405020304" pitchFamily="18" charset="0"/>
                <a:cs typeface="Times New Roman" panose="02020603050405020304" pitchFamily="18" charset="0"/>
              </a:rPr>
              <a:t>Cor.Ans</a:t>
            </a:r>
            <a:r>
              <a:rPr lang="en-GB"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6587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0-#ppt_w/2"/>
                                          </p:val>
                                        </p:tav>
                                        <p:tav tm="100000">
                                          <p:val>
                                            <p:strVal val="#ppt_x"/>
                                          </p:val>
                                        </p:tav>
                                      </p:tavLst>
                                    </p:anim>
                                    <p:anim calcmode="lin" valueType="num">
                                      <p:cBhvr additive="base">
                                        <p:cTn id="5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par>
                                <p:cTn id="61" presetID="42"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par>
                                <p:cTn id="66" presetID="42"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par>
                                <p:cTn id="71" presetID="42"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par>
                                <p:cTn id="76" presetID="42"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000"/>
                                        <p:tgtEl>
                                          <p:spTgt spid="19"/>
                                        </p:tgtEl>
                                      </p:cBhvr>
                                    </p:animEffect>
                                    <p:anim calcmode="lin" valueType="num">
                                      <p:cBhvr>
                                        <p:cTn id="79" dur="1000" fill="hold"/>
                                        <p:tgtEl>
                                          <p:spTgt spid="19"/>
                                        </p:tgtEl>
                                        <p:attrNameLst>
                                          <p:attrName>ppt_x</p:attrName>
                                        </p:attrNameLst>
                                      </p:cBhvr>
                                      <p:tavLst>
                                        <p:tav tm="0">
                                          <p:val>
                                            <p:strVal val="#ppt_x"/>
                                          </p:val>
                                        </p:tav>
                                        <p:tav tm="100000">
                                          <p:val>
                                            <p:strVal val="#ppt_x"/>
                                          </p:val>
                                        </p:tav>
                                      </p:tavLst>
                                    </p:anim>
                                    <p:anim calcmode="lin" valueType="num">
                                      <p:cBhvr>
                                        <p:cTn id="80" dur="1000" fill="hold"/>
                                        <p:tgtEl>
                                          <p:spTgt spid="1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0"/>
                                        <p:tgtEl>
                                          <p:spTgt spid="20"/>
                                        </p:tgtEl>
                                      </p:cBhvr>
                                    </p:animEffect>
                                    <p:anim calcmode="lin" valueType="num">
                                      <p:cBhvr>
                                        <p:cTn id="86" dur="1000" fill="hold"/>
                                        <p:tgtEl>
                                          <p:spTgt spid="20"/>
                                        </p:tgtEl>
                                        <p:attrNameLst>
                                          <p:attrName>ppt_x</p:attrName>
                                        </p:attrNameLst>
                                      </p:cBhvr>
                                      <p:tavLst>
                                        <p:tav tm="0">
                                          <p:val>
                                            <p:strVal val="#ppt_x"/>
                                          </p:val>
                                        </p:tav>
                                        <p:tav tm="100000">
                                          <p:val>
                                            <p:strVal val="#ppt_x"/>
                                          </p:val>
                                        </p:tav>
                                      </p:tavLst>
                                    </p:anim>
                                    <p:anim calcmode="lin" valueType="num">
                                      <p:cBhvr>
                                        <p:cTn id="87" dur="1000" fill="hold"/>
                                        <p:tgtEl>
                                          <p:spTgt spid="2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1000"/>
                                        <p:tgtEl>
                                          <p:spTgt spid="21"/>
                                        </p:tgtEl>
                                      </p:cBhvr>
                                    </p:animEffect>
                                    <p:anim calcmode="lin" valueType="num">
                                      <p:cBhvr>
                                        <p:cTn id="91" dur="1000" fill="hold"/>
                                        <p:tgtEl>
                                          <p:spTgt spid="21"/>
                                        </p:tgtEl>
                                        <p:attrNameLst>
                                          <p:attrName>ppt_x</p:attrName>
                                        </p:attrNameLst>
                                      </p:cBhvr>
                                      <p:tavLst>
                                        <p:tav tm="0">
                                          <p:val>
                                            <p:strVal val="#ppt_x"/>
                                          </p:val>
                                        </p:tav>
                                        <p:tav tm="100000">
                                          <p:val>
                                            <p:strVal val="#ppt_x"/>
                                          </p:val>
                                        </p:tav>
                                      </p:tavLst>
                                    </p:anim>
                                    <p:anim calcmode="lin" valueType="num">
                                      <p:cBhvr>
                                        <p:cTn id="9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animBg="1"/>
      <p:bldP spid="11" grpId="0" animBg="1"/>
      <p:bldP spid="13" grpId="0" animBg="1"/>
      <p:bldP spid="14" grpId="0" animBg="1"/>
      <p:bldP spid="15" grpId="0" animBg="1"/>
      <p:bldP spid="18" grpId="0" animBg="1"/>
      <p:bldP spid="12" grpId="0" animBg="1"/>
      <p:bldP spid="4" grpId="0" animBg="1"/>
      <p:bldP spid="7" grpId="0" animBg="1"/>
      <p:bldP spid="9" grpId="0" animBg="1"/>
      <p:bldP spid="17"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3" y="110836"/>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p:cNvSpPr/>
          <p:nvPr/>
        </p:nvSpPr>
        <p:spPr>
          <a:xfrm>
            <a:off x="581891" y="498295"/>
            <a:ext cx="11346872" cy="954107"/>
          </a:xfrm>
          <a:prstGeom prst="rect">
            <a:avLst/>
          </a:prstGeom>
        </p:spPr>
        <p:txBody>
          <a:bodyPr wrap="square">
            <a:spAutoFit/>
          </a:bodyPr>
          <a:lstStyle/>
          <a:p>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Bangabandhu expressed his utmost gratitude to the UN … for standing beside … the </a:t>
            </a:r>
            <a:r>
              <a:rPr lang="en-US" sz="2800" b="1" i="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war-ravaged</a:t>
            </a:r>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country. The meaning of the underlined phrase is </a:t>
            </a:r>
            <a:endParaRPr lang="en-GB" dirty="0"/>
          </a:p>
        </p:txBody>
      </p:sp>
      <p:sp>
        <p:nvSpPr>
          <p:cNvPr id="10" name="TextBox 9"/>
          <p:cNvSpPr txBox="1"/>
          <p:nvPr/>
        </p:nvSpPr>
        <p:spPr>
          <a:xfrm>
            <a:off x="605752" y="2044217"/>
            <a:ext cx="1814945" cy="523220"/>
          </a:xfrm>
          <a:prstGeom prst="rect">
            <a:avLst/>
          </a:prstGeom>
          <a:noFill/>
          <a:ln>
            <a:solidFill>
              <a:srgbClr val="002060"/>
            </a:solidFill>
          </a:ln>
        </p:spPr>
        <p:txBody>
          <a:bodyPr wrap="square" rtlCol="0">
            <a:spAutoFit/>
          </a:bodyPr>
          <a:lstStyle/>
          <a:p>
            <a:r>
              <a:rPr lang="en-GB" sz="2800" dirty="0" err="1" smtClean="0">
                <a:latin typeface="Times New Roman" panose="02020603050405020304" pitchFamily="18" charset="0"/>
                <a:cs typeface="Times New Roman" panose="02020603050405020304" pitchFamily="18" charset="0"/>
              </a:rPr>
              <a:t>Cor.Ans</a:t>
            </a:r>
            <a:r>
              <a:rPr lang="en-GB"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44235" y="2037230"/>
            <a:ext cx="1814945" cy="523220"/>
          </a:xfrm>
          <a:prstGeom prst="rect">
            <a:avLst/>
          </a:prstGeom>
          <a:noFill/>
          <a:ln>
            <a:solidFill>
              <a:srgbClr val="002060"/>
            </a:solidFill>
          </a:ln>
        </p:spPr>
        <p:txBody>
          <a:bodyPr wrap="square" rtlCol="0">
            <a:spAutoFit/>
          </a:bodyPr>
          <a:lstStyle/>
          <a:p>
            <a:r>
              <a:rPr lang="en-GB" sz="2800" dirty="0" err="1" smtClean="0">
                <a:latin typeface="Times New Roman" panose="02020603050405020304" pitchFamily="18" charset="0"/>
                <a:cs typeface="Times New Roman" panose="02020603050405020304" pitchFamily="18" charset="0"/>
              </a:rPr>
              <a:t>Cor.Ans</a:t>
            </a:r>
            <a:r>
              <a:rPr lang="en-GB"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44235" y="4570419"/>
            <a:ext cx="1814945" cy="523220"/>
          </a:xfrm>
          <a:prstGeom prst="rect">
            <a:avLst/>
          </a:prstGeom>
          <a:noFill/>
          <a:ln>
            <a:solidFill>
              <a:srgbClr val="002060"/>
            </a:solidFill>
          </a:ln>
        </p:spPr>
        <p:txBody>
          <a:bodyPr wrap="square" rtlCol="0">
            <a:spAutoFit/>
          </a:bodyPr>
          <a:lstStyle/>
          <a:p>
            <a:r>
              <a:rPr lang="en-GB" sz="2800" dirty="0" err="1" smtClean="0">
                <a:latin typeface="Times New Roman" panose="02020603050405020304" pitchFamily="18" charset="0"/>
                <a:cs typeface="Times New Roman" panose="02020603050405020304" pitchFamily="18" charset="0"/>
              </a:rPr>
              <a:t>Cor.Ans</a:t>
            </a:r>
            <a:r>
              <a:rPr lang="en-GB"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3283527" y="1762938"/>
            <a:ext cx="3934692" cy="523220"/>
          </a:xfrm>
          <a:prstGeom prst="rect">
            <a:avLst/>
          </a:prstGeom>
          <a:ln>
            <a:solidFill>
              <a:srgbClr val="7030A0"/>
            </a:solidFill>
          </a:ln>
        </p:spPr>
        <p:txBody>
          <a:bodyPr wrap="square">
            <a:spAutoFit/>
          </a:bodyPr>
          <a:lstStyle/>
          <a:p>
            <a:pPr lvl="0" algn="just"/>
            <a:r>
              <a:rPr lang="en-US" sz="2800" i="1" dirty="0">
                <a:solidFill>
                  <a:srgbClr val="002060"/>
                </a:solidFill>
                <a:latin typeface="Times New Roman" panose="02020603050405020304" pitchFamily="18" charset="0"/>
                <a:cs typeface="Times New Roman" panose="02020603050405020304" pitchFamily="18" charset="0"/>
              </a:rPr>
              <a:t>a. attracted by the </a:t>
            </a:r>
            <a:r>
              <a:rPr lang="en-US" sz="2800" i="1" dirty="0" smtClean="0">
                <a:solidFill>
                  <a:srgbClr val="002060"/>
                </a:solidFill>
                <a:latin typeface="Times New Roman" panose="02020603050405020304" pitchFamily="18" charset="0"/>
                <a:cs typeface="Times New Roman" panose="02020603050405020304" pitchFamily="18" charset="0"/>
              </a:rPr>
              <a:t>war</a:t>
            </a:r>
            <a:r>
              <a:rPr lang="en-US" sz="2800" i="1" dirty="0">
                <a:solidFill>
                  <a:srgbClr val="002060"/>
                </a:solidFill>
                <a:latin typeface="Times New Roman" panose="02020603050405020304" pitchFamily="18" charset="0"/>
                <a:cs typeface="Times New Roman" panose="02020603050405020304" pitchFamily="18" charset="0"/>
              </a:rPr>
              <a:t>	</a:t>
            </a:r>
          </a:p>
        </p:txBody>
      </p:sp>
      <p:sp>
        <p:nvSpPr>
          <p:cNvPr id="14" name="Rectangle 13"/>
          <p:cNvSpPr/>
          <p:nvPr/>
        </p:nvSpPr>
        <p:spPr>
          <a:xfrm>
            <a:off x="3283527" y="2567437"/>
            <a:ext cx="4301067" cy="523220"/>
          </a:xfrm>
          <a:prstGeom prst="rect">
            <a:avLst/>
          </a:prstGeom>
          <a:ln>
            <a:solidFill>
              <a:schemeClr val="accent5">
                <a:lumMod val="50000"/>
              </a:schemeClr>
            </a:solidFill>
          </a:ln>
        </p:spPr>
        <p:txBody>
          <a:bodyPr wrap="square">
            <a:spAutoFit/>
          </a:bodyPr>
          <a:lstStyle/>
          <a:p>
            <a:pPr lvl="0" algn="just"/>
            <a:r>
              <a:rPr lang="en-US" sz="2800" i="1" dirty="0" smtClean="0">
                <a:solidFill>
                  <a:srgbClr val="002060"/>
                </a:solidFill>
                <a:latin typeface="Times New Roman" panose="02020603050405020304" pitchFamily="18" charset="0"/>
                <a:cs typeface="Times New Roman" panose="02020603050405020304" pitchFamily="18" charset="0"/>
              </a:rPr>
              <a:t>c</a:t>
            </a:r>
            <a:r>
              <a:rPr lang="en-US" sz="2800" i="1" dirty="0">
                <a:solidFill>
                  <a:srgbClr val="002060"/>
                </a:solidFill>
                <a:latin typeface="Times New Roman" panose="02020603050405020304" pitchFamily="18" charset="0"/>
                <a:cs typeface="Times New Roman" panose="02020603050405020304" pitchFamily="18" charset="0"/>
              </a:rPr>
              <a:t>. developed by the </a:t>
            </a:r>
            <a:r>
              <a:rPr lang="en-US" sz="2800" i="1" dirty="0" smtClean="0">
                <a:solidFill>
                  <a:srgbClr val="002060"/>
                </a:solidFill>
                <a:latin typeface="Times New Roman" panose="02020603050405020304" pitchFamily="18" charset="0"/>
                <a:cs typeface="Times New Roman" panose="02020603050405020304" pitchFamily="18" charset="0"/>
              </a:rPr>
              <a:t>war</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7550725" y="1735672"/>
            <a:ext cx="3501280" cy="523220"/>
          </a:xfrm>
          <a:prstGeom prst="rect">
            <a:avLst/>
          </a:prstGeom>
          <a:ln>
            <a:solidFill>
              <a:schemeClr val="accent5">
                <a:lumMod val="50000"/>
              </a:schemeClr>
            </a:solidFill>
          </a:ln>
        </p:spPr>
        <p:txBody>
          <a:bodyPr wrap="none">
            <a:spAutoFit/>
          </a:bodyPr>
          <a:lstStyle/>
          <a:p>
            <a:pPr lvl="0" algn="just"/>
            <a:r>
              <a:rPr lang="en-US" sz="2800" i="1" dirty="0">
                <a:solidFill>
                  <a:srgbClr val="002060"/>
                </a:solidFill>
                <a:latin typeface="Times New Roman" panose="02020603050405020304" pitchFamily="18" charset="0"/>
                <a:cs typeface="Times New Roman" panose="02020603050405020304" pitchFamily="18" charset="0"/>
              </a:rPr>
              <a:t>b. disturbed by the war</a:t>
            </a:r>
          </a:p>
        </p:txBody>
      </p:sp>
      <p:sp>
        <p:nvSpPr>
          <p:cNvPr id="18" name="Rectangle 17"/>
          <p:cNvSpPr/>
          <p:nvPr/>
        </p:nvSpPr>
        <p:spPr>
          <a:xfrm>
            <a:off x="7800110" y="2567437"/>
            <a:ext cx="3740727" cy="523220"/>
          </a:xfrm>
          <a:prstGeom prst="rect">
            <a:avLst/>
          </a:prstGeom>
          <a:ln>
            <a:solidFill>
              <a:schemeClr val="accent5">
                <a:lumMod val="50000"/>
              </a:schemeClr>
            </a:solidFill>
          </a:ln>
        </p:spPr>
        <p:txBody>
          <a:bodyPr wrap="square">
            <a:spAutoFit/>
          </a:bodyPr>
          <a:lstStyle/>
          <a:p>
            <a:pPr lvl="0" algn="just"/>
            <a:r>
              <a:rPr lang="en-US" sz="2800" i="1" dirty="0" smtClean="0">
                <a:solidFill>
                  <a:srgbClr val="002060"/>
                </a:solidFill>
                <a:latin typeface="Times New Roman" panose="02020603050405020304" pitchFamily="18" charset="0"/>
                <a:cs typeface="Times New Roman" panose="02020603050405020304" pitchFamily="18" charset="0"/>
              </a:rPr>
              <a:t>d</a:t>
            </a:r>
            <a:r>
              <a:rPr lang="en-US" sz="2800" i="1" dirty="0">
                <a:solidFill>
                  <a:srgbClr val="002060"/>
                </a:solidFill>
                <a:latin typeface="Times New Roman" panose="02020603050405020304" pitchFamily="18" charset="0"/>
                <a:cs typeface="Times New Roman" panose="02020603050405020304" pitchFamily="18" charset="0"/>
              </a:rPr>
              <a:t>. damaged by the war</a:t>
            </a:r>
          </a:p>
        </p:txBody>
      </p:sp>
      <p:sp>
        <p:nvSpPr>
          <p:cNvPr id="15" name="Rectangle 14"/>
          <p:cNvSpPr/>
          <p:nvPr/>
        </p:nvSpPr>
        <p:spPr>
          <a:xfrm>
            <a:off x="7800109" y="2567437"/>
            <a:ext cx="3740727" cy="523220"/>
          </a:xfrm>
          <a:prstGeom prst="rect">
            <a:avLst/>
          </a:prstGeom>
          <a:ln>
            <a:solidFill>
              <a:schemeClr val="accent5">
                <a:lumMod val="50000"/>
              </a:schemeClr>
            </a:solidFill>
          </a:ln>
        </p:spPr>
        <p:txBody>
          <a:bodyPr wrap="square">
            <a:spAutoFit/>
          </a:bodyPr>
          <a:lstStyle/>
          <a:p>
            <a:pPr lvl="0" algn="just"/>
            <a:r>
              <a:rPr lang="en-US" sz="2800" i="1" dirty="0" smtClean="0">
                <a:solidFill>
                  <a:srgbClr val="002060"/>
                </a:solidFill>
                <a:latin typeface="Times New Roman" panose="02020603050405020304" pitchFamily="18" charset="0"/>
                <a:cs typeface="Times New Roman" panose="02020603050405020304" pitchFamily="18" charset="0"/>
              </a:rPr>
              <a:t>d</a:t>
            </a:r>
            <a:r>
              <a:rPr lang="en-US" sz="2800" i="1" dirty="0">
                <a:solidFill>
                  <a:srgbClr val="002060"/>
                </a:solidFill>
                <a:latin typeface="Times New Roman" panose="02020603050405020304" pitchFamily="18" charset="0"/>
                <a:cs typeface="Times New Roman" panose="02020603050405020304" pitchFamily="18" charset="0"/>
              </a:rPr>
              <a:t>. damaged by the war</a:t>
            </a:r>
          </a:p>
        </p:txBody>
      </p:sp>
      <p:sp>
        <p:nvSpPr>
          <p:cNvPr id="4" name="Rectangle 3"/>
          <p:cNvSpPr/>
          <p:nvPr/>
        </p:nvSpPr>
        <p:spPr>
          <a:xfrm>
            <a:off x="904008" y="3455384"/>
            <a:ext cx="10702638" cy="954107"/>
          </a:xfrm>
          <a:prstGeom prst="rect">
            <a:avLst/>
          </a:prstGeom>
        </p:spPr>
        <p:txBody>
          <a:bodyPr wrap="square">
            <a:spAutoFit/>
          </a:bodyPr>
          <a:lstStyle/>
          <a:p>
            <a:pPr lvl="0" algn="just"/>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He expressed his worry about people’s </a:t>
            </a:r>
            <a:r>
              <a:rPr lang="en-US" sz="2800" b="1" i="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plight</a:t>
            </a:r>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earn their own rights. The meaning of the underlined word is-</a:t>
            </a:r>
          </a:p>
        </p:txBody>
      </p:sp>
      <p:sp>
        <p:nvSpPr>
          <p:cNvPr id="5" name="Rectangle 4"/>
          <p:cNvSpPr/>
          <p:nvPr/>
        </p:nvSpPr>
        <p:spPr>
          <a:xfrm>
            <a:off x="3084369" y="4488347"/>
            <a:ext cx="2031325" cy="523220"/>
          </a:xfrm>
          <a:prstGeom prst="rect">
            <a:avLst/>
          </a:prstGeom>
          <a:ln>
            <a:solidFill>
              <a:srgbClr val="002060"/>
            </a:solidFill>
          </a:ln>
        </p:spPr>
        <p:txBody>
          <a:bodyPr wrap="none">
            <a:spAutoFit/>
          </a:bodyPr>
          <a:lstStyle/>
          <a:p>
            <a:r>
              <a:rPr lang="en-US" sz="2800" i="1" dirty="0">
                <a:solidFill>
                  <a:srgbClr val="002060"/>
                </a:solidFill>
                <a:latin typeface="Times New Roman" panose="02020603050405020304" pitchFamily="18" charset="0"/>
                <a:cs typeface="Times New Roman" panose="02020603050405020304" pitchFamily="18" charset="0"/>
              </a:rPr>
              <a:t>a. suffering	</a:t>
            </a:r>
            <a:endParaRPr lang="en-GB" dirty="0"/>
          </a:p>
        </p:txBody>
      </p:sp>
      <p:sp>
        <p:nvSpPr>
          <p:cNvPr id="19" name="Rectangle 18"/>
          <p:cNvSpPr/>
          <p:nvPr/>
        </p:nvSpPr>
        <p:spPr>
          <a:xfrm>
            <a:off x="5553270" y="4488347"/>
            <a:ext cx="2031324" cy="523220"/>
          </a:xfrm>
          <a:prstGeom prst="rect">
            <a:avLst/>
          </a:prstGeom>
          <a:ln>
            <a:solidFill>
              <a:srgbClr val="002060"/>
            </a:solidFill>
          </a:ln>
        </p:spPr>
        <p:txBody>
          <a:bodyPr wrap="square">
            <a:spAutoFit/>
          </a:bodyPr>
          <a:lstStyle/>
          <a:p>
            <a:r>
              <a:rPr lang="en-US" sz="2800" i="1" dirty="0" smtClean="0">
                <a:solidFill>
                  <a:srgbClr val="002060"/>
                </a:solidFill>
                <a:latin typeface="Times New Roman" panose="02020603050405020304" pitchFamily="18" charset="0"/>
                <a:cs typeface="Times New Roman" panose="02020603050405020304" pitchFamily="18" charset="0"/>
              </a:rPr>
              <a:t>b. flying</a:t>
            </a:r>
            <a:r>
              <a:rPr lang="en-US" sz="2800" i="1" dirty="0">
                <a:solidFill>
                  <a:srgbClr val="002060"/>
                </a:solidFill>
                <a:latin typeface="Times New Roman" panose="02020603050405020304" pitchFamily="18" charset="0"/>
                <a:cs typeface="Times New Roman" panose="02020603050405020304" pitchFamily="18" charset="0"/>
              </a:rPr>
              <a:t>	</a:t>
            </a:r>
            <a:endParaRPr lang="en-GB" dirty="0"/>
          </a:p>
        </p:txBody>
      </p:sp>
      <p:sp>
        <p:nvSpPr>
          <p:cNvPr id="7" name="Rectangle 6"/>
          <p:cNvSpPr/>
          <p:nvPr/>
        </p:nvSpPr>
        <p:spPr>
          <a:xfrm>
            <a:off x="8022170" y="4409491"/>
            <a:ext cx="1438214" cy="523220"/>
          </a:xfrm>
          <a:prstGeom prst="rect">
            <a:avLst/>
          </a:prstGeom>
          <a:ln>
            <a:solidFill>
              <a:srgbClr val="002060"/>
            </a:solidFill>
          </a:ln>
        </p:spPr>
        <p:txBody>
          <a:bodyPr wrap="none">
            <a:spAutoFit/>
          </a:bodyPr>
          <a:lstStyle/>
          <a:p>
            <a:r>
              <a:rPr lang="en-US" sz="2800" i="1" dirty="0">
                <a:solidFill>
                  <a:srgbClr val="002060"/>
                </a:solidFill>
                <a:latin typeface="Times New Roman" panose="02020603050405020304" pitchFamily="18" charset="0"/>
                <a:cs typeface="Times New Roman" panose="02020603050405020304" pitchFamily="18" charset="0"/>
              </a:rPr>
              <a:t>c. crying</a:t>
            </a:r>
            <a:endParaRPr lang="en-GB" dirty="0"/>
          </a:p>
        </p:txBody>
      </p:sp>
      <p:sp>
        <p:nvSpPr>
          <p:cNvPr id="9" name="Rectangle 8"/>
          <p:cNvSpPr/>
          <p:nvPr/>
        </p:nvSpPr>
        <p:spPr>
          <a:xfrm>
            <a:off x="9947217" y="4512608"/>
            <a:ext cx="1659429" cy="523220"/>
          </a:xfrm>
          <a:prstGeom prst="rect">
            <a:avLst/>
          </a:prstGeom>
          <a:ln>
            <a:solidFill>
              <a:srgbClr val="002060"/>
            </a:solidFill>
          </a:ln>
        </p:spPr>
        <p:txBody>
          <a:bodyPr wrap="none">
            <a:spAutoFit/>
          </a:bodyPr>
          <a:lstStyle/>
          <a:p>
            <a:r>
              <a:rPr lang="en-US" sz="2800" i="1" dirty="0">
                <a:solidFill>
                  <a:srgbClr val="002060"/>
                </a:solidFill>
                <a:latin typeface="Times New Roman" panose="02020603050405020304" pitchFamily="18" charset="0"/>
                <a:cs typeface="Times New Roman" panose="02020603050405020304" pitchFamily="18" charset="0"/>
              </a:rPr>
              <a:t>d. fighting</a:t>
            </a:r>
            <a:endParaRPr lang="en-GB" dirty="0"/>
          </a:p>
        </p:txBody>
      </p:sp>
      <p:sp>
        <p:nvSpPr>
          <p:cNvPr id="20" name="TextBox 19"/>
          <p:cNvSpPr txBox="1"/>
          <p:nvPr/>
        </p:nvSpPr>
        <p:spPr>
          <a:xfrm>
            <a:off x="627731" y="4570419"/>
            <a:ext cx="1814945" cy="523220"/>
          </a:xfrm>
          <a:prstGeom prst="rect">
            <a:avLst/>
          </a:prstGeom>
          <a:noFill/>
          <a:ln>
            <a:solidFill>
              <a:srgbClr val="002060"/>
            </a:solidFill>
          </a:ln>
        </p:spPr>
        <p:txBody>
          <a:bodyPr wrap="square" rtlCol="0">
            <a:spAutoFit/>
          </a:bodyPr>
          <a:lstStyle/>
          <a:p>
            <a:r>
              <a:rPr lang="en-GB" sz="2800" dirty="0" err="1" smtClean="0">
                <a:latin typeface="Times New Roman" panose="02020603050405020304" pitchFamily="18" charset="0"/>
                <a:cs typeface="Times New Roman" panose="02020603050405020304" pitchFamily="18" charset="0"/>
              </a:rPr>
              <a:t>Cor.Ans</a:t>
            </a:r>
            <a:r>
              <a:rPr lang="en-GB"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
        <p:nvSpPr>
          <p:cNvPr id="21" name="Rectangle 20"/>
          <p:cNvSpPr/>
          <p:nvPr/>
        </p:nvSpPr>
        <p:spPr>
          <a:xfrm>
            <a:off x="3100873" y="4483276"/>
            <a:ext cx="2031325" cy="523220"/>
          </a:xfrm>
          <a:prstGeom prst="rect">
            <a:avLst/>
          </a:prstGeom>
          <a:ln>
            <a:solidFill>
              <a:srgbClr val="002060"/>
            </a:solidFill>
          </a:ln>
        </p:spPr>
        <p:txBody>
          <a:bodyPr wrap="none">
            <a:spAutoFit/>
          </a:bodyPr>
          <a:lstStyle/>
          <a:p>
            <a:r>
              <a:rPr lang="en-US" sz="2800" i="1" dirty="0">
                <a:solidFill>
                  <a:srgbClr val="002060"/>
                </a:solidFill>
                <a:latin typeface="Times New Roman" panose="02020603050405020304" pitchFamily="18" charset="0"/>
                <a:cs typeface="Times New Roman" panose="02020603050405020304" pitchFamily="18" charset="0"/>
              </a:rPr>
              <a:t>a. suffering	</a:t>
            </a:r>
            <a:endParaRPr lang="en-GB" dirty="0"/>
          </a:p>
        </p:txBody>
      </p:sp>
    </p:spTree>
    <p:extLst>
      <p:ext uri="{BB962C8B-B14F-4D97-AF65-F5344CB8AC3E}">
        <p14:creationId xmlns:p14="http://schemas.microsoft.com/office/powerpoint/2010/main" val="1652041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0-#ppt_w/2"/>
                                          </p:val>
                                        </p:tav>
                                        <p:tav tm="100000">
                                          <p:val>
                                            <p:strVal val="#ppt_x"/>
                                          </p:val>
                                        </p:tav>
                                      </p:tavLst>
                                    </p:anim>
                                    <p:anim calcmode="lin" valueType="num">
                                      <p:cBhvr additive="base">
                                        <p:cTn id="5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par>
                                <p:cTn id="62" presetID="42" presetClass="entr" presetSubtype="0"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anim calcmode="lin" valueType="num">
                                      <p:cBhvr>
                                        <p:cTn id="65" dur="1000" fill="hold"/>
                                        <p:tgtEl>
                                          <p:spTgt spid="5"/>
                                        </p:tgtEl>
                                        <p:attrNameLst>
                                          <p:attrName>ppt_x</p:attrName>
                                        </p:attrNameLst>
                                      </p:cBhvr>
                                      <p:tavLst>
                                        <p:tav tm="0">
                                          <p:val>
                                            <p:strVal val="#ppt_x"/>
                                          </p:val>
                                        </p:tav>
                                        <p:tav tm="100000">
                                          <p:val>
                                            <p:strVal val="#ppt_x"/>
                                          </p:val>
                                        </p:tav>
                                      </p:tavLst>
                                    </p:anim>
                                    <p:anim calcmode="lin" valueType="num">
                                      <p:cBhvr>
                                        <p:cTn id="66"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par>
                                <p:cTn id="67" presetID="42"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par>
                                <p:cTn id="72" presetID="42" presetClass="entr" presetSubtype="0"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1000"/>
                                        <p:tgtEl>
                                          <p:spTgt spid="7"/>
                                        </p:tgtEl>
                                      </p:cBhvr>
                                    </p:animEffect>
                                    <p:anim calcmode="lin" valueType="num">
                                      <p:cBhvr>
                                        <p:cTn id="75" dur="1000" fill="hold"/>
                                        <p:tgtEl>
                                          <p:spTgt spid="7"/>
                                        </p:tgtEl>
                                        <p:attrNameLst>
                                          <p:attrName>ppt_x</p:attrName>
                                        </p:attrNameLst>
                                      </p:cBhvr>
                                      <p:tavLst>
                                        <p:tav tm="0">
                                          <p:val>
                                            <p:strVal val="#ppt_x"/>
                                          </p:val>
                                        </p:tav>
                                        <p:tav tm="100000">
                                          <p:val>
                                            <p:strVal val="#ppt_x"/>
                                          </p:val>
                                        </p:tav>
                                      </p:tavLst>
                                    </p:anim>
                                    <p:anim calcmode="lin" valueType="num">
                                      <p:cBhvr>
                                        <p:cTn id="76"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par>
                                <p:cTn id="77" presetID="42"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0"/>
                                        <p:tgtEl>
                                          <p:spTgt spid="9"/>
                                        </p:tgtEl>
                                      </p:cBhvr>
                                    </p:animEffect>
                                    <p:anim calcmode="lin" valueType="num">
                                      <p:cBhvr>
                                        <p:cTn id="80" dur="1000" fill="hold"/>
                                        <p:tgtEl>
                                          <p:spTgt spid="9"/>
                                        </p:tgtEl>
                                        <p:attrNameLst>
                                          <p:attrName>ppt_x</p:attrName>
                                        </p:attrNameLst>
                                      </p:cBhvr>
                                      <p:tavLst>
                                        <p:tav tm="0">
                                          <p:val>
                                            <p:strVal val="#ppt_x"/>
                                          </p:val>
                                        </p:tav>
                                        <p:tav tm="100000">
                                          <p:val>
                                            <p:strVal val="#ppt_x"/>
                                          </p:val>
                                        </p:tav>
                                      </p:tavLst>
                                    </p:anim>
                                    <p:anim calcmode="lin" valueType="num">
                                      <p:cBhvr>
                                        <p:cTn id="81" dur="1000" fill="hold"/>
                                        <p:tgtEl>
                                          <p:spTgt spid="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1000"/>
                                        <p:tgtEl>
                                          <p:spTgt spid="20"/>
                                        </p:tgtEl>
                                      </p:cBhvr>
                                    </p:animEffect>
                                    <p:anim calcmode="lin" valueType="num">
                                      <p:cBhvr>
                                        <p:cTn id="87" dur="1000" fill="hold"/>
                                        <p:tgtEl>
                                          <p:spTgt spid="20"/>
                                        </p:tgtEl>
                                        <p:attrNameLst>
                                          <p:attrName>ppt_x</p:attrName>
                                        </p:attrNameLst>
                                      </p:cBhvr>
                                      <p:tavLst>
                                        <p:tav tm="0">
                                          <p:val>
                                            <p:strVal val="#ppt_x"/>
                                          </p:val>
                                        </p:tav>
                                        <p:tav tm="100000">
                                          <p:val>
                                            <p:strVal val="#ppt_x"/>
                                          </p:val>
                                        </p:tav>
                                      </p:tavLst>
                                    </p:anim>
                                    <p:anim calcmode="lin" valueType="num">
                                      <p:cBhvr>
                                        <p:cTn id="88" dur="1000" fill="hold"/>
                                        <p:tgtEl>
                                          <p:spTgt spid="2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P spid="12" grpId="0" animBg="1"/>
      <p:bldP spid="13" grpId="0" animBg="1"/>
      <p:bldP spid="14" grpId="0" animBg="1"/>
      <p:bldP spid="16" grpId="0" animBg="1"/>
      <p:bldP spid="18" grpId="0" animBg="1"/>
      <p:bldP spid="15" grpId="0" animBg="1"/>
      <p:bldP spid="4" grpId="0"/>
      <p:bldP spid="5" grpId="0" animBg="1"/>
      <p:bldP spid="19" grpId="0" animBg="1"/>
      <p:bldP spid="7" grpId="0" animBg="1"/>
      <p:bldP spid="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1" y="55418"/>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5">
            <a:extLst>
              <a:ext uri="{FF2B5EF4-FFF2-40B4-BE49-F238E27FC236}">
                <a16:creationId xmlns:a16="http://schemas.microsoft.com/office/drawing/2014/main" id="{03A664FD-E04D-4721-82F3-0865CCB85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8883" y="1916822"/>
            <a:ext cx="5548392" cy="302435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Rectangle 6"/>
          <p:cNvSpPr/>
          <p:nvPr/>
        </p:nvSpPr>
        <p:spPr>
          <a:xfrm>
            <a:off x="719790" y="4941178"/>
            <a:ext cx="10752420" cy="1569660"/>
          </a:xfrm>
          <a:prstGeom prst="rect">
            <a:avLst/>
          </a:prstGeom>
          <a:solidFill>
            <a:schemeClr val="accent2">
              <a:lumMod val="40000"/>
              <a:lumOff val="60000"/>
            </a:schemeClr>
          </a:solidFill>
          <a:ln w="38100">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indent="-342900"/>
            <a:r>
              <a:rPr lang="en-US" sz="3200" dirty="0" smtClean="0">
                <a:latin typeface="Times New Roman" panose="02020603050405020304" pitchFamily="18" charset="0"/>
                <a:cs typeface="Times New Roman" panose="02020603050405020304" pitchFamily="18" charset="0"/>
              </a:rPr>
              <a:t> Search the net to listen the speech  and then write an email to one of your friends giving him/her the information that you have gathered  about </a:t>
            </a:r>
            <a:r>
              <a:rPr lang="en-US" sz="3200" dirty="0" err="1" smtClean="0">
                <a:latin typeface="Times New Roman" panose="02020603050405020304" pitchFamily="18" charset="0"/>
                <a:cs typeface="Times New Roman" panose="02020603050405020304" pitchFamily="18" charset="0"/>
              </a:rPr>
              <a:t>Bangabandhu’s</a:t>
            </a:r>
            <a:r>
              <a:rPr lang="en-US" sz="3200" dirty="0" smtClean="0">
                <a:latin typeface="Times New Roman" panose="02020603050405020304" pitchFamily="18" charset="0"/>
                <a:cs typeface="Times New Roman" panose="02020603050405020304" pitchFamily="18" charset="0"/>
              </a:rPr>
              <a:t> speech at  the UN”.</a:t>
            </a:r>
            <a:endParaRPr 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2036619" y="256945"/>
            <a:ext cx="7273636" cy="1223297"/>
          </a:xfrm>
          <a:prstGeom prst="rect">
            <a:avLst/>
          </a:prstGeom>
          <a:solidFill>
            <a:srgbClr val="3BF567"/>
          </a:solidFill>
          <a:ln>
            <a:noFill/>
          </a:ln>
          <a:effectLst/>
          <a:scene3d>
            <a:camera prst="orthographicFront">
              <a:rot lat="0" lon="0" rev="0"/>
            </a:camera>
            <a:lightRig rig="glow" dir="t">
              <a:rot lat="0" lon="0" rev="14100000"/>
            </a:lightRig>
          </a:scene3d>
          <a:sp3d prstMaterial="softEdge">
            <a:bevelT w="127000" prst="artDeco"/>
          </a:sp3d>
        </p:spPr>
        <p:txBody>
          <a:bodyPr wrap="none" lIns="91440" tIns="45720" rIns="91440" bIns="45720" numCol="1">
            <a:prstTxWarp prst="textWave1">
              <a:avLst>
                <a:gd name="adj1" fmla="val 19975"/>
                <a:gd name="adj2" fmla="val 0"/>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cap="none" spc="0" dirty="0" smtClean="0">
                <a:ln w="12700">
                  <a:solidFill>
                    <a:schemeClr val="accent1"/>
                  </a:solidFill>
                  <a:prstDash val="solid"/>
                </a:ln>
                <a:solidFill>
                  <a:srgbClr val="002060"/>
                </a:solidFill>
                <a:latin typeface="Algerian" panose="04020705040A02060702" pitchFamily="82" charset="0"/>
              </a:rPr>
              <a:t>HOME WORK</a:t>
            </a:r>
            <a:endParaRPr lang="en-US" sz="7200" b="1" cap="none" spc="0" dirty="0">
              <a:ln w="12700">
                <a:solidFill>
                  <a:schemeClr val="accent1"/>
                </a:solidFill>
                <a:prstDash val="solid"/>
              </a:ln>
              <a:solidFill>
                <a:srgbClr val="002060"/>
              </a:solidFill>
              <a:latin typeface="Algerian" panose="04020705040A02060702" pitchFamily="82" charset="0"/>
            </a:endParaRPr>
          </a:p>
        </p:txBody>
      </p:sp>
    </p:spTree>
    <p:extLst>
      <p:ext uri="{BB962C8B-B14F-4D97-AF65-F5344CB8AC3E}">
        <p14:creationId xmlns:p14="http://schemas.microsoft.com/office/powerpoint/2010/main" val="2410613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1" y="0"/>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1844" t="1971" r="8680" b="12469"/>
          <a:stretch/>
        </p:blipFill>
        <p:spPr>
          <a:xfrm>
            <a:off x="1523954" y="682335"/>
            <a:ext cx="9144092" cy="4080165"/>
          </a:xfrm>
          <a:prstGeom prst="rect">
            <a:avLst/>
          </a:prstGeom>
        </p:spPr>
      </p:pic>
      <p:sp>
        <p:nvSpPr>
          <p:cNvPr id="3" name="TextBox 2"/>
          <p:cNvSpPr txBox="1"/>
          <p:nvPr/>
        </p:nvSpPr>
        <p:spPr>
          <a:xfrm>
            <a:off x="2632364" y="5015345"/>
            <a:ext cx="7786254" cy="1015663"/>
          </a:xfrm>
          <a:prstGeom prst="rect">
            <a:avLst/>
          </a:prstGeom>
          <a:solidFill>
            <a:schemeClr val="accent4">
              <a:lumMod val="75000"/>
            </a:schemeClr>
          </a:solidFill>
        </p:spPr>
        <p:txBody>
          <a:bodyPr wrap="square" rtlCol="0">
            <a:spAutoFit/>
          </a:bodyPr>
          <a:lstStyle/>
          <a:p>
            <a:r>
              <a:rPr lang="en-GB" sz="60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Algerian" panose="04020705040A02060702" pitchFamily="82" charset="0"/>
              </a:rPr>
              <a:t>   Thank you all</a:t>
            </a:r>
            <a:endParaRPr lang="en-GB"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Algerian" panose="04020705040A02060702" pitchFamily="82" charset="0"/>
            </a:endParaRPr>
          </a:p>
        </p:txBody>
      </p:sp>
    </p:spTree>
    <p:extLst>
      <p:ext uri="{BB962C8B-B14F-4D97-AF65-F5344CB8AC3E}">
        <p14:creationId xmlns:p14="http://schemas.microsoft.com/office/powerpoint/2010/main" val="3568740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418"/>
            <a:ext cx="11994958" cy="6747164"/>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6" name="Group 5"/>
          <p:cNvGrpSpPr/>
          <p:nvPr/>
        </p:nvGrpSpPr>
        <p:grpSpPr>
          <a:xfrm>
            <a:off x="6972377" y="106028"/>
            <a:ext cx="5543855" cy="6109855"/>
            <a:chOff x="3810000" y="1528896"/>
            <a:chExt cx="4997547" cy="3215433"/>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1538" b="11743"/>
            <a:stretch/>
          </p:blipFill>
          <p:spPr>
            <a:xfrm>
              <a:off x="3810000" y="2113671"/>
              <a:ext cx="4572000" cy="263065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1538" y="1528896"/>
              <a:ext cx="1476009" cy="1476009"/>
            </a:xfrm>
            <a:prstGeom prst="ellipse">
              <a:avLst/>
            </a:prstGeom>
            <a:ln w="381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12" name="Rectangle 11"/>
          <p:cNvSpPr/>
          <p:nvPr/>
        </p:nvSpPr>
        <p:spPr>
          <a:xfrm>
            <a:off x="1875180" y="578335"/>
            <a:ext cx="3490058" cy="584775"/>
          </a:xfrm>
          <a:prstGeom prst="rect">
            <a:avLst/>
          </a:prstGeom>
          <a:noFill/>
          <a:ln w="28575">
            <a:solidFill>
              <a:srgbClr val="002060"/>
            </a:solidFill>
          </a:ln>
        </p:spPr>
        <p:txBody>
          <a:bodyPr wrap="none" lIns="91440" tIns="45720" rIns="91440" bIns="45720">
            <a:spAutoFit/>
            <a:scene3d>
              <a:camera prst="orthographicFront"/>
              <a:lightRig rig="threePt" dir="t"/>
            </a:scene3d>
            <a:sp3d extrusionH="57150">
              <a:bevelT w="38100" h="38100"/>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3200" b="1" i="1"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Look at the picture.</a:t>
            </a:r>
            <a:endParaRPr lang="en-US" sz="3200" b="1" i="1" cap="none" spc="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807246" y="2290690"/>
            <a:ext cx="3275256" cy="584775"/>
          </a:xfrm>
          <a:prstGeom prst="rect">
            <a:avLst/>
          </a:prstGeom>
          <a:noFill/>
          <a:ln w="28575">
            <a:solidFill>
              <a:schemeClr val="tx1"/>
            </a:solidFill>
          </a:ln>
        </p:spPr>
        <p:txBody>
          <a:bodyPr wrap="none" lIns="91440" tIns="45720" rIns="91440" bIns="45720">
            <a:spAutoFit/>
            <a:scene3d>
              <a:camera prst="orthographicFront"/>
              <a:lightRig rig="threePt" dir="t"/>
            </a:scene3d>
            <a:sp3d extrusionH="57150">
              <a:bevelT w="38100" h="38100"/>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sz="3200" b="1" i="1"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Who is speaking ?</a:t>
            </a:r>
            <a:endParaRPr lang="en-US" sz="3200" b="1" i="1" cap="none" spc="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Rectangle 13"/>
          <p:cNvSpPr/>
          <p:nvPr/>
        </p:nvSpPr>
        <p:spPr>
          <a:xfrm>
            <a:off x="708576" y="3398071"/>
            <a:ext cx="4006225" cy="584775"/>
          </a:xfrm>
          <a:prstGeom prst="rect">
            <a:avLst/>
          </a:prstGeom>
          <a:noFill/>
          <a:ln w="28575">
            <a:solidFill>
              <a:schemeClr val="tx1"/>
            </a:solidFill>
          </a:ln>
        </p:spPr>
        <p:txBody>
          <a:bodyPr wrap="none" lIns="91440" tIns="45720" rIns="91440" bIns="45720">
            <a:spAutoFit/>
            <a:scene3d>
              <a:camera prst="orthographicFront"/>
              <a:lightRig rig="threePt" dir="t"/>
            </a:scene3d>
            <a:sp3d extrusionH="57150">
              <a:bevelT w="38100" h="38100"/>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sz="3200" b="1" i="1"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Where is he speaking?</a:t>
            </a:r>
            <a:endParaRPr lang="en-US" sz="3200" b="1" i="1" cap="none" spc="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 name="Rectangle 15"/>
          <p:cNvSpPr/>
          <p:nvPr/>
        </p:nvSpPr>
        <p:spPr>
          <a:xfrm>
            <a:off x="570535" y="4369207"/>
            <a:ext cx="5929828" cy="584775"/>
          </a:xfrm>
          <a:prstGeom prst="rect">
            <a:avLst/>
          </a:prstGeom>
          <a:solidFill>
            <a:schemeClr val="accent4">
              <a:lumMod val="40000"/>
              <a:lumOff val="60000"/>
            </a:schemeClr>
          </a:solidFill>
          <a:ln w="28575">
            <a:solidFill>
              <a:schemeClr val="tx1"/>
            </a:solidFill>
          </a:ln>
        </p:spPr>
        <p:txBody>
          <a:bodyPr wrap="none" lIns="91440" tIns="45720" rIns="91440" bIns="45720">
            <a:spAutoFit/>
            <a:scene3d>
              <a:camera prst="orthographicFront"/>
              <a:lightRig rig="threePt" dir="t"/>
            </a:scene3d>
            <a:sp3d extrusionH="57150">
              <a:bevelT w="38100" h="38100"/>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sz="3200" b="1" i="1"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What do you know about the UN?</a:t>
            </a:r>
            <a:endParaRPr lang="en-US" sz="3200" b="1" i="1" cap="none" spc="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357804" y="5213093"/>
            <a:ext cx="6290341" cy="1077218"/>
          </a:xfrm>
          <a:prstGeom prst="rect">
            <a:avLst/>
          </a:prstGeom>
          <a:solidFill>
            <a:schemeClr val="accent4">
              <a:lumMod val="40000"/>
              <a:lumOff val="60000"/>
            </a:schemeClr>
          </a:solidFill>
          <a:ln w="28575">
            <a:solidFill>
              <a:schemeClr val="tx1"/>
            </a:solidFill>
          </a:ln>
        </p:spPr>
        <p:txBody>
          <a:bodyPr wrap="square" lIns="91440" tIns="45720" rIns="91440" bIns="45720">
            <a:spAutoFit/>
            <a:scene3d>
              <a:camera prst="orthographicFront"/>
              <a:lightRig rig="threePt" dir="t"/>
            </a:scene3d>
            <a:sp3d extrusionH="57150">
              <a:bevelT w="38100" h="38100"/>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sz="3200" b="1" i="1"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What do you know about  Bangabandhu’s </a:t>
            </a:r>
            <a:r>
              <a:rPr lang="en-GB" sz="3200" b="1" i="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t>
            </a:r>
            <a:r>
              <a:rPr lang="en-GB" sz="3200" b="1" i="1"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peech at the UN?</a:t>
            </a:r>
            <a:endParaRPr lang="en-US" sz="3200" b="1" i="1" cap="none" spc="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8076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395" y="2820334"/>
            <a:ext cx="5104667" cy="707886"/>
          </a:xfrm>
          <a:prstGeom prst="rect">
            <a:avLst/>
          </a:prstGeom>
          <a:solidFill>
            <a:schemeClr val="bg1">
              <a:lumMod val="85000"/>
            </a:schemeClr>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40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Let’s watch a video clip</a:t>
            </a:r>
            <a:endParaRPr lang="en-US" sz="40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final_601b03740727e9004b669837_77688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9556" y="90989"/>
            <a:ext cx="11672887" cy="6001218"/>
          </a:xfrm>
          <a:prstGeom prst="rect">
            <a:avLst/>
          </a:prstGeom>
        </p:spPr>
      </p:pic>
    </p:spTree>
    <p:extLst>
      <p:ext uri="{BB962C8B-B14F-4D97-AF65-F5344CB8AC3E}">
        <p14:creationId xmlns:p14="http://schemas.microsoft.com/office/powerpoint/2010/main" val="35350007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1" presetClass="mediacall" presetSubtype="0" fill="hold" nodeType="afterEffect">
                                  <p:stCondLst>
                                    <p:cond delay="0"/>
                                  </p:stCondLst>
                                  <p:childTnLst>
                                    <p:cmd type="call" cmd="playFrom(0.0)">
                                      <p:cBhvr>
                                        <p:cTn id="18" dur="952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9" fill="hold" display="0">
                  <p:stCondLst>
                    <p:cond delay="indefinite"/>
                  </p:stCondLst>
                </p:cTn>
                <p:tgtEl>
                  <p:spTgt spid="5"/>
                </p:tgtEl>
              </p:cMediaNode>
            </p:video>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6" y="41768"/>
            <a:ext cx="11994958" cy="6747164"/>
          </a:xfrm>
          <a:prstGeom prst="rect">
            <a:avLst/>
          </a:prstGeom>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6" name="Group 5"/>
          <p:cNvGrpSpPr/>
          <p:nvPr/>
        </p:nvGrpSpPr>
        <p:grpSpPr>
          <a:xfrm>
            <a:off x="6874957" y="-460438"/>
            <a:ext cx="5543855" cy="6397297"/>
            <a:chOff x="3810000" y="1528896"/>
            <a:chExt cx="4997547" cy="3215433"/>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1538" b="11743"/>
            <a:stretch/>
          </p:blipFill>
          <p:spPr>
            <a:xfrm>
              <a:off x="3810000" y="2113671"/>
              <a:ext cx="4572000" cy="263065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1538" y="1528896"/>
              <a:ext cx="1476009" cy="1476009"/>
            </a:xfrm>
            <a:prstGeom prst="ellipse">
              <a:avLst/>
            </a:prstGeom>
            <a:ln w="381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3" name="Right Arrow 2"/>
          <p:cNvSpPr/>
          <p:nvPr/>
        </p:nvSpPr>
        <p:spPr>
          <a:xfrm>
            <a:off x="178601" y="2031460"/>
            <a:ext cx="6605728" cy="2576945"/>
          </a:xfrm>
          <a:prstGeom prst="rightArrow">
            <a:avLst>
              <a:gd name="adj1" fmla="val 70545"/>
              <a:gd name="adj2" fmla="val 3308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i="1" dirty="0">
                <a:ln w="0"/>
                <a:solidFill>
                  <a:schemeClr val="tx1"/>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That was the beginning of </a:t>
            </a:r>
            <a:r>
              <a:rPr lang="en-US" sz="3200" b="1" i="1" dirty="0" err="1">
                <a:ln w="0"/>
                <a:solidFill>
                  <a:schemeClr val="tx1"/>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Bangabandhu’s</a:t>
            </a:r>
            <a:r>
              <a:rPr lang="en-US" sz="3200" b="1" i="1" dirty="0">
                <a:ln w="0"/>
                <a:solidFill>
                  <a:schemeClr val="tx1"/>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speech at the UN.</a:t>
            </a:r>
          </a:p>
        </p:txBody>
      </p:sp>
    </p:spTree>
    <p:extLst>
      <p:ext uri="{BB962C8B-B14F-4D97-AF65-F5344CB8AC3E}">
        <p14:creationId xmlns:p14="http://schemas.microsoft.com/office/powerpoint/2010/main" val="32103410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1" y="55418"/>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6" name="Group 5"/>
          <p:cNvGrpSpPr/>
          <p:nvPr/>
        </p:nvGrpSpPr>
        <p:grpSpPr>
          <a:xfrm>
            <a:off x="6432453" y="55418"/>
            <a:ext cx="4997547" cy="5022250"/>
            <a:chOff x="3810000" y="1528896"/>
            <a:chExt cx="4997547" cy="3373773"/>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1538" b="11743"/>
            <a:stretch/>
          </p:blipFill>
          <p:spPr>
            <a:xfrm>
              <a:off x="3810000" y="1687236"/>
              <a:ext cx="4572000" cy="3215433"/>
            </a:xfrm>
            <a:prstGeom prst="rect">
              <a:avLst/>
            </a:prstGeom>
            <a:effectLst>
              <a:glow rad="228600">
                <a:schemeClr val="accent5">
                  <a:satMod val="175000"/>
                  <a:alpha val="40000"/>
                </a:schemeClr>
              </a:glow>
            </a:effectLst>
            <a:scene3d>
              <a:camera prst="orthographicFront"/>
              <a:lightRig rig="threePt" dir="t"/>
            </a:scene3d>
            <a:sp3d>
              <a:bevelT/>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1538" y="1528896"/>
              <a:ext cx="1476009" cy="14760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3" name="Right Arrow 2"/>
          <p:cNvSpPr/>
          <p:nvPr/>
        </p:nvSpPr>
        <p:spPr>
          <a:xfrm>
            <a:off x="854642" y="1800180"/>
            <a:ext cx="4308972" cy="2166148"/>
          </a:xfrm>
          <a:prstGeom prst="rightArrow">
            <a:avLst>
              <a:gd name="adj1" fmla="val 69188"/>
              <a:gd name="adj2" fmla="val 50000"/>
            </a:avLst>
          </a:prstGeom>
          <a:solidFill>
            <a:schemeClr val="accent4">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ln w="0"/>
                <a:solidFill>
                  <a:srgbClr val="5B9BD5">
                    <a:lumMod val="50000"/>
                  </a:srgb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Our </a:t>
            </a:r>
            <a:r>
              <a:rPr lang="en-US" sz="3200" b="1" i="1" dirty="0">
                <a:ln w="0"/>
                <a:solidFill>
                  <a:srgbClr val="5B9BD5">
                    <a:lumMod val="50000"/>
                  </a:srgb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today’s </a:t>
            </a:r>
            <a:r>
              <a:rPr lang="en-US" sz="3200" b="1" i="1" dirty="0" smtClean="0">
                <a:ln w="0"/>
                <a:solidFill>
                  <a:srgbClr val="5B9BD5">
                    <a:lumMod val="50000"/>
                  </a:srgb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lesson is……...</a:t>
            </a:r>
            <a:endParaRPr lang="en-GB" dirty="0"/>
          </a:p>
        </p:txBody>
      </p:sp>
      <p:sp>
        <p:nvSpPr>
          <p:cNvPr id="12" name="Rectangle 11"/>
          <p:cNvSpPr/>
          <p:nvPr/>
        </p:nvSpPr>
        <p:spPr>
          <a:xfrm>
            <a:off x="5334000" y="5311129"/>
            <a:ext cx="6096000" cy="1200329"/>
          </a:xfrm>
          <a:prstGeom prst="rect">
            <a:avLst/>
          </a:prstGeom>
          <a:solidFill>
            <a:schemeClr val="accent4">
              <a:lumMod val="60000"/>
              <a:lumOff val="40000"/>
            </a:schemeClr>
          </a:solidFill>
          <a:ln w="6350">
            <a:solidFill>
              <a:schemeClr val="tx1"/>
            </a:solidFill>
          </a:ln>
        </p:spPr>
        <p:txBody>
          <a:bodyPr>
            <a:spAutoFit/>
          </a:bodyPr>
          <a:lstStyle/>
          <a:p>
            <a:pPr lvl="0" algn="ctr"/>
            <a:r>
              <a:rPr lang="en-US" sz="3600" b="1" dirty="0">
                <a:ln w="0"/>
                <a:solidFill>
                  <a:srgbClr val="0070C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Bangabandhu at the UN   </a:t>
            </a:r>
          </a:p>
          <a:p>
            <a:pPr lvl="0" algn="ctr"/>
            <a:r>
              <a:rPr lang="en-US" sz="3600" b="1" dirty="0">
                <a:ln w="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Unit-1, Lesson-3</a:t>
            </a:r>
          </a:p>
        </p:txBody>
      </p:sp>
    </p:spTree>
    <p:extLst>
      <p:ext uri="{BB962C8B-B14F-4D97-AF65-F5344CB8AC3E}">
        <p14:creationId xmlns:p14="http://schemas.microsoft.com/office/powerpoint/2010/main" val="3872437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395" y="2820334"/>
            <a:ext cx="5104667" cy="707886"/>
          </a:xfrm>
          <a:prstGeom prst="rect">
            <a:avLst/>
          </a:prstGeom>
          <a:solidFill>
            <a:schemeClr val="bg1">
              <a:lumMod val="85000"/>
            </a:schemeClr>
          </a:solid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40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Let’s watch a video clip</a:t>
            </a:r>
            <a:endParaRPr lang="en-US" sz="40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final_601b03740727e9004b669837_77688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9556" y="90989"/>
            <a:ext cx="11672887" cy="6001218"/>
          </a:xfrm>
          <a:prstGeom prst="rect">
            <a:avLst/>
          </a:prstGeom>
        </p:spPr>
      </p:pic>
    </p:spTree>
    <p:extLst>
      <p:ext uri="{BB962C8B-B14F-4D97-AF65-F5344CB8AC3E}">
        <p14:creationId xmlns:p14="http://schemas.microsoft.com/office/powerpoint/2010/main" val="1479009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1" presetClass="mediacall" presetSubtype="0" fill="hold" nodeType="afterEffect">
                                  <p:stCondLst>
                                    <p:cond delay="0"/>
                                  </p:stCondLst>
                                  <p:childTnLst>
                                    <p:cmd type="call" cmd="playFrom(0.0)">
                                      <p:cBhvr>
                                        <p:cTn id="18" dur="952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9" fill="hold" display="0">
                  <p:stCondLst>
                    <p:cond delay="indefinite"/>
                  </p:stCondLst>
                </p:cTn>
                <p:tgtEl>
                  <p:spTgt spid="5"/>
                </p:tgtEl>
              </p:cMediaNode>
            </p:video>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21" y="55418"/>
            <a:ext cx="11994958" cy="67471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Frame 7"/>
          <p:cNvSpPr/>
          <p:nvPr/>
        </p:nvSpPr>
        <p:spPr>
          <a:xfrm>
            <a:off x="0" y="0"/>
            <a:ext cx="12192000" cy="6858000"/>
          </a:xfrm>
          <a:prstGeom prst="frame">
            <a:avLst>
              <a:gd name="adj1" fmla="val 11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Rectangle 3"/>
          <p:cNvSpPr/>
          <p:nvPr/>
        </p:nvSpPr>
        <p:spPr>
          <a:xfrm>
            <a:off x="3550832" y="1350327"/>
            <a:ext cx="5093062" cy="830997"/>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lvl="0" algn="ctr">
              <a:defRPr/>
            </a:pPr>
            <a:r>
              <a:rPr lang="en-US" sz="4800" b="1" i="1" kern="0" dirty="0">
                <a:ln w="1905"/>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a:t>
            </a:r>
            <a:r>
              <a:rPr lang="en-US" sz="4800" b="1" i="1" kern="0" dirty="0" smtClean="0">
                <a:ln w="1905"/>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utcomes</a:t>
            </a:r>
            <a:endParaRPr lang="en-US" sz="4800" b="1" i="1" kern="0" dirty="0">
              <a:ln w="1905"/>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703884" y="2593492"/>
            <a:ext cx="10030915" cy="2308324"/>
          </a:xfrm>
          <a:prstGeom prst="rect">
            <a:avLst/>
          </a:prstGeom>
          <a:noFill/>
          <a:ln>
            <a:solidFill>
              <a:schemeClr val="tx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After we have studied this lesson ,we</a:t>
            </a:r>
            <a:r>
              <a:rPr kumimoji="0" lang="en-US" sz="3200" b="1" i="1" u="none" strike="noStrike" kern="0" cap="none" spc="0" normalizeH="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3200" b="1" i="1"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will</a:t>
            </a:r>
            <a:r>
              <a:rPr kumimoji="0" lang="en-US" sz="3200" b="1" i="1" u="none" strike="noStrike" kern="0" cap="none" spc="0" normalizeH="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be able</a:t>
            </a:r>
            <a:r>
              <a:rPr lang="en-US" sz="3200" b="1" i="1" kern="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kern="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a:t>
            </a:r>
            <a:endParaRPr kumimoji="0" lang="en-US" sz="3200" b="1" i="1"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i="1"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lang="en-US" sz="2800" i="1" kern="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2800" i="1" kern="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read and understand text.</a:t>
            </a:r>
          </a:p>
          <a:p>
            <a:pPr marL="457200" indent="-457200">
              <a:buFont typeface="Wingdings" panose="05000000000000000000" pitchFamily="2" charset="2"/>
              <a:buChar char="ü"/>
              <a:defRPr/>
            </a:pPr>
            <a:r>
              <a:rPr lang="en-US" sz="2800" i="1" kern="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i="1" kern="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r>
              <a:rPr kumimoji="0" lang="en-US" sz="2800" i="1"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lang="en-US" sz="2800" i="1" kern="0" noProof="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narrate incidents and events in a logical sequence</a:t>
            </a:r>
            <a:r>
              <a:rPr lang="en-US" sz="2800" i="1" kern="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kumimoji="0" lang="en-US" sz="2800" i="1"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ü"/>
              <a:defRPr/>
            </a:pPr>
            <a:r>
              <a:rPr kumimoji="0" lang="en-US" sz="2800" i="1"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c.</a:t>
            </a:r>
            <a:r>
              <a:rPr kumimoji="0" lang="en-US" sz="2800" i="1" u="none" strike="noStrike" kern="0" cap="none" spc="0" normalizeH="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lang="en-US" sz="2800" i="1" kern="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participate in conversation, discussion and debates. </a:t>
            </a:r>
            <a:endParaRPr lang="en-US" sz="2800" i="1" kern="0" noProof="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defRPr/>
            </a:pPr>
            <a:r>
              <a:rPr lang="en-US" sz="2800" i="1" kern="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i="1" kern="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 tell stories.</a:t>
            </a:r>
            <a:endParaRPr lang="en-US" sz="2800" i="1" kern="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55251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848100" y="152400"/>
            <a:ext cx="6248400"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latin typeface="Times New Roman" pitchFamily="18" charset="0"/>
                <a:cs typeface="Times New Roman" pitchFamily="18" charset="0"/>
              </a:rPr>
              <a:t>Word meaning and sentence making</a:t>
            </a:r>
            <a:endParaRPr lang="en-US" sz="3200" dirty="0">
              <a:latin typeface="Times New Roman" pitchFamily="18" charset="0"/>
              <a:cs typeface="Times New Roman" pitchFamily="18" charset="0"/>
            </a:endParaRPr>
          </a:p>
        </p:txBody>
      </p:sp>
      <p:grpSp>
        <p:nvGrpSpPr>
          <p:cNvPr id="3" name="Group 2"/>
          <p:cNvGrpSpPr/>
          <p:nvPr/>
        </p:nvGrpSpPr>
        <p:grpSpPr>
          <a:xfrm>
            <a:off x="406725" y="1552288"/>
            <a:ext cx="2272427" cy="4913305"/>
            <a:chOff x="565355" y="533400"/>
            <a:chExt cx="2362200" cy="5956013"/>
          </a:xfrm>
        </p:grpSpPr>
        <p:sp>
          <p:nvSpPr>
            <p:cNvPr id="4" name="Rectangle 3"/>
            <p:cNvSpPr/>
            <p:nvPr/>
          </p:nvSpPr>
          <p:spPr>
            <a:xfrm>
              <a:off x="565355" y="533400"/>
              <a:ext cx="2362200" cy="5956013"/>
            </a:xfrm>
            <a:prstGeom prst="rect">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21890" y="737175"/>
              <a:ext cx="2145890" cy="474406"/>
            </a:xfrm>
            <a:prstGeom prst="rightArrow">
              <a:avLst>
                <a:gd name="adj1" fmla="val 100000"/>
                <a:gd name="adj2" fmla="val 0"/>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solidFill>
                    <a:schemeClr val="tx1"/>
                  </a:solidFill>
                  <a:latin typeface="Times New Roman" pitchFamily="18" charset="0"/>
                  <a:cs typeface="Times New Roman" pitchFamily="18" charset="0"/>
                </a:rPr>
                <a:t>Click word</a:t>
              </a:r>
              <a:endParaRPr lang="en-US" sz="3200" dirty="0">
                <a:solidFill>
                  <a:schemeClr val="tx1"/>
                </a:solidFill>
                <a:latin typeface="Times New Roman" pitchFamily="18" charset="0"/>
                <a:cs typeface="Times New Roman" pitchFamily="18" charset="0"/>
              </a:endParaRPr>
            </a:p>
          </p:txBody>
        </p:sp>
        <p:sp>
          <p:nvSpPr>
            <p:cNvPr id="6" name="Down Arrow 5"/>
            <p:cNvSpPr/>
            <p:nvPr/>
          </p:nvSpPr>
          <p:spPr>
            <a:xfrm>
              <a:off x="1225247" y="1262957"/>
              <a:ext cx="1042416" cy="383704"/>
            </a:xfrm>
            <a:prstGeom prst="downArrow">
              <a:avLst/>
            </a:prstGeom>
            <a:solidFill>
              <a:schemeClr val="accent4"/>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Left Arrow 8"/>
          <p:cNvSpPr/>
          <p:nvPr/>
        </p:nvSpPr>
        <p:spPr>
          <a:xfrm>
            <a:off x="3595521" y="987125"/>
            <a:ext cx="7401258" cy="694621"/>
          </a:xfrm>
          <a:prstGeom prst="leftArrow">
            <a:avLst>
              <a:gd name="adj1" fmla="val 100000"/>
              <a:gd name="adj2" fmla="val 0"/>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i="1" dirty="0" smtClean="0">
                <a:solidFill>
                  <a:srgbClr val="C00000"/>
                </a:solidFill>
                <a:latin typeface="Times New Roman" pitchFamily="18" charset="0"/>
                <a:cs typeface="Times New Roman" pitchFamily="18" charset="0"/>
              </a:rPr>
              <a:t>Meaning </a:t>
            </a:r>
            <a:r>
              <a:rPr lang="en-US" sz="3200" i="1" dirty="0" smtClean="0">
                <a:solidFill>
                  <a:srgbClr val="002060"/>
                </a:solidFill>
                <a:latin typeface="Times New Roman" pitchFamily="18" charset="0"/>
                <a:cs typeface="Times New Roman" pitchFamily="18" charset="0"/>
              </a:rPr>
              <a:t>: </a:t>
            </a:r>
            <a:r>
              <a:rPr lang="en-US" sz="3200" b="1" i="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Oration</a:t>
            </a:r>
            <a:r>
              <a:rPr lang="en-US" sz="3200" dirty="0" smtClean="0">
                <a:solidFill>
                  <a:srgbClr val="002060"/>
                </a:solidFill>
                <a:latin typeface="Times New Roman" pitchFamily="18" charset="0"/>
                <a:cs typeface="Times New Roman" pitchFamily="18" charset="0"/>
              </a:rPr>
              <a:t>, Address, Lecture</a:t>
            </a:r>
            <a:endParaRPr lang="en-US" sz="3200" dirty="0">
              <a:solidFill>
                <a:schemeClr val="tx1"/>
              </a:solidFill>
              <a:latin typeface="Times New Roman" pitchFamily="18" charset="0"/>
              <a:cs typeface="Times New Roman" pitchFamily="18" charset="0"/>
            </a:endParaRPr>
          </a:p>
        </p:txBody>
      </p:sp>
      <p:sp>
        <p:nvSpPr>
          <p:cNvPr id="10" name="Right Arrow 9"/>
          <p:cNvSpPr/>
          <p:nvPr/>
        </p:nvSpPr>
        <p:spPr>
          <a:xfrm>
            <a:off x="535654" y="3368123"/>
            <a:ext cx="1878000" cy="452322"/>
          </a:xfrm>
          <a:prstGeom prst="rightArrow">
            <a:avLst>
              <a:gd name="adj1" fmla="val 100000"/>
              <a:gd name="adj2" fmla="val 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i="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Debris</a:t>
            </a:r>
            <a:endParaRPr lang="en-US" sz="3200" dirty="0">
              <a:solidFill>
                <a:schemeClr val="tx1"/>
              </a:solidFill>
              <a:latin typeface="Times New Roman" pitchFamily="18" charset="0"/>
              <a:cs typeface="Times New Roman" pitchFamily="18" charset="0"/>
            </a:endParaRPr>
          </a:p>
        </p:txBody>
      </p:sp>
      <p:sp>
        <p:nvSpPr>
          <p:cNvPr id="11" name="Right Arrow 10"/>
          <p:cNvSpPr/>
          <p:nvPr/>
        </p:nvSpPr>
        <p:spPr>
          <a:xfrm>
            <a:off x="699845" y="3975194"/>
            <a:ext cx="1720220" cy="520276"/>
          </a:xfrm>
          <a:prstGeom prst="rightArrow">
            <a:avLst>
              <a:gd name="adj1" fmla="val 100000"/>
              <a:gd name="adj2" fmla="val 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i="1" dirty="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Criticize</a:t>
            </a:r>
          </a:p>
        </p:txBody>
      </p:sp>
      <p:sp>
        <p:nvSpPr>
          <p:cNvPr id="14" name="Right Arrow 13"/>
          <p:cNvSpPr/>
          <p:nvPr/>
        </p:nvSpPr>
        <p:spPr>
          <a:xfrm>
            <a:off x="565598" y="4693375"/>
            <a:ext cx="1897081" cy="473613"/>
          </a:xfrm>
          <a:prstGeom prst="rightArrow">
            <a:avLst>
              <a:gd name="adj1" fmla="val 100000"/>
              <a:gd name="adj2" fmla="val 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i="1" dirty="0" smtClean="0">
                <a:solidFill>
                  <a:srgbClr val="FF0000"/>
                </a:solidFill>
                <a:latin typeface="Times New Roman" pitchFamily="18" charset="0"/>
                <a:cs typeface="Times New Roman" pitchFamily="18" charset="0"/>
              </a:rPr>
              <a:t>Solidarity</a:t>
            </a:r>
            <a:endParaRPr lang="en-US" sz="3200" b="1" i="1" dirty="0">
              <a:solidFill>
                <a:srgbClr val="FF0000"/>
              </a:solidFill>
              <a:latin typeface="Times New Roman" pitchFamily="18" charset="0"/>
              <a:cs typeface="Times New Roman" pitchFamily="18" charset="0"/>
            </a:endParaRPr>
          </a:p>
        </p:txBody>
      </p:sp>
      <p:sp>
        <p:nvSpPr>
          <p:cNvPr id="16" name="Rectangle 15"/>
          <p:cNvSpPr/>
          <p:nvPr/>
        </p:nvSpPr>
        <p:spPr>
          <a:xfrm>
            <a:off x="581721" y="2601869"/>
            <a:ext cx="1864837" cy="584775"/>
          </a:xfrm>
          <a:prstGeom prst="rect">
            <a:avLst/>
          </a:prstGeom>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3200" b="1" i="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Speech</a:t>
            </a:r>
            <a:endParaRPr lang="en-US" sz="3200" b="1" i="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955" y="1805219"/>
            <a:ext cx="5672853" cy="3775026"/>
          </a:xfrm>
          <a:prstGeom prst="rect">
            <a:avLst/>
          </a:prstGeom>
          <a:ln w="28575">
            <a:solidFill>
              <a:schemeClr val="accent6">
                <a:lumMod val="75000"/>
              </a:schemeClr>
            </a:solidFill>
          </a:ln>
        </p:spPr>
      </p:pic>
      <p:sp>
        <p:nvSpPr>
          <p:cNvPr id="18" name="TextBox 17"/>
          <p:cNvSpPr txBox="1"/>
          <p:nvPr/>
        </p:nvSpPr>
        <p:spPr>
          <a:xfrm>
            <a:off x="2787272" y="5696996"/>
            <a:ext cx="9017756" cy="1015663"/>
          </a:xfrm>
          <a:prstGeom prst="rect">
            <a:avLst/>
          </a:prstGeom>
          <a:solidFill>
            <a:schemeClr val="accent2">
              <a:lumMod val="20000"/>
              <a:lumOff val="80000"/>
            </a:schemeClr>
          </a:solidFill>
          <a:ln>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Sentence: </a:t>
            </a:r>
            <a:r>
              <a:rPr lang="en-US" sz="2800" dirty="0" smtClean="0">
                <a:solidFill>
                  <a:schemeClr val="tx1"/>
                </a:solidFill>
                <a:latin typeface="Times New Roman" panose="02020603050405020304" pitchFamily="18" charset="0"/>
                <a:cs typeface="Times New Roman" panose="02020603050405020304" pitchFamily="18" charset="0"/>
              </a:rPr>
              <a:t>Bangabondhu delivered a great </a:t>
            </a:r>
            <a:r>
              <a:rPr lang="en-US" sz="3200" dirty="0" smtClean="0">
                <a:solidFill>
                  <a:srgbClr val="00B0F0"/>
                </a:solidFill>
                <a:latin typeface="Times New Roman" panose="02020603050405020304" pitchFamily="18" charset="0"/>
                <a:cs typeface="Times New Roman" panose="02020603050405020304" pitchFamily="18" charset="0"/>
              </a:rPr>
              <a:t>speech </a:t>
            </a:r>
            <a:r>
              <a:rPr lang="en-US" sz="2800" dirty="0" smtClean="0">
                <a:solidFill>
                  <a:schemeClr val="tx1"/>
                </a:solidFill>
                <a:latin typeface="Times New Roman" panose="02020603050405020304" pitchFamily="18" charset="0"/>
                <a:cs typeface="Times New Roman" panose="02020603050405020304" pitchFamily="18" charset="0"/>
              </a:rPr>
              <a:t>on 7 March 1971 and declared our </a:t>
            </a:r>
            <a:r>
              <a:rPr lang="en-US" sz="2800" dirty="0">
                <a:solidFill>
                  <a:schemeClr val="tx1"/>
                </a:solidFill>
                <a:latin typeface="Times New Roman" panose="02020603050405020304" pitchFamily="18" charset="0"/>
                <a:cs typeface="Times New Roman" panose="02020603050405020304" pitchFamily="18" charset="0"/>
              </a:rPr>
              <a:t>L</a:t>
            </a:r>
            <a:r>
              <a:rPr lang="en-US" sz="2800" dirty="0" smtClean="0">
                <a:solidFill>
                  <a:schemeClr val="tx1"/>
                </a:solidFill>
                <a:latin typeface="Times New Roman" panose="02020603050405020304" pitchFamily="18" charset="0"/>
                <a:cs typeface="Times New Roman" panose="02020603050405020304" pitchFamily="18" charset="0"/>
              </a:rPr>
              <a:t>iberation War.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850773" y="5696235"/>
            <a:ext cx="8674514" cy="1077218"/>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solidFill>
                  <a:srgbClr val="800000"/>
                </a:solidFill>
                <a:latin typeface="Times New Roman" panose="02020603050405020304" pitchFamily="18" charset="0"/>
                <a:cs typeface="Times New Roman" panose="02020603050405020304" pitchFamily="18" charset="0"/>
              </a:rPr>
              <a:t>Sentence: </a:t>
            </a:r>
            <a:r>
              <a:rPr lang="en-US" sz="3200" dirty="0" smtClean="0">
                <a:solidFill>
                  <a:schemeClr val="tx1"/>
                </a:solidFill>
                <a:latin typeface="Times New Roman" panose="02020603050405020304" pitchFamily="18" charset="0"/>
                <a:cs typeface="Times New Roman" panose="02020603050405020304" pitchFamily="18" charset="0"/>
              </a:rPr>
              <a:t>After liberation there were</a:t>
            </a:r>
            <a:r>
              <a:rPr lang="en-US" sz="3200" dirty="0" smtClean="0">
                <a:solidFill>
                  <a:srgbClr val="0070C0"/>
                </a:solidFill>
                <a:latin typeface="Times New Roman" panose="02020603050405020304" pitchFamily="18" charset="0"/>
                <a:cs typeface="Times New Roman" panose="02020603050405020304" pitchFamily="18" charset="0"/>
              </a:rPr>
              <a:t> debris </a:t>
            </a:r>
            <a:r>
              <a:rPr lang="en-US" sz="3200" dirty="0" smtClean="0">
                <a:solidFill>
                  <a:schemeClr val="tx1"/>
                </a:solidFill>
                <a:latin typeface="Times New Roman" panose="02020603050405020304" pitchFamily="18" charset="0"/>
                <a:cs typeface="Times New Roman" panose="02020603050405020304" pitchFamily="18" charset="0"/>
              </a:rPr>
              <a:t>of war</a:t>
            </a:r>
            <a:r>
              <a:rPr lang="en-US" sz="3200" dirty="0" smtClean="0">
                <a:solidFill>
                  <a:schemeClr val="bg1"/>
                </a:solidFill>
                <a:latin typeface="Times New Roman" panose="02020603050405020304" pitchFamily="18" charset="0"/>
                <a:cs typeface="Times New Roman" panose="02020603050405020304" pitchFamily="18" charset="0"/>
              </a:rPr>
              <a:t>.</a:t>
            </a:r>
          </a:p>
          <a:p>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everywhere in the country .</a:t>
            </a: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0" name="Left Arrow 19"/>
          <p:cNvSpPr/>
          <p:nvPr/>
        </p:nvSpPr>
        <p:spPr>
          <a:xfrm>
            <a:off x="3415751" y="856037"/>
            <a:ext cx="7401258" cy="858867"/>
          </a:xfrm>
          <a:prstGeom prst="leftArrow">
            <a:avLst>
              <a:gd name="adj1" fmla="val 100000"/>
              <a:gd name="adj2" fmla="val 0"/>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latin typeface="Times New Roman" panose="02020603050405020304" pitchFamily="18" charset="0"/>
                <a:cs typeface="Times New Roman" panose="02020603050405020304" pitchFamily="18" charset="0"/>
              </a:rPr>
              <a:t> </a:t>
            </a:r>
            <a:r>
              <a:rPr lang="en-GB" sz="2800" i="1" dirty="0" smtClean="0">
                <a:solidFill>
                  <a:srgbClr val="C00000"/>
                </a:solidFill>
                <a:latin typeface="Times New Roman" panose="02020603050405020304" pitchFamily="18" charset="0"/>
                <a:cs typeface="Times New Roman" panose="02020603050405020304" pitchFamily="18" charset="0"/>
              </a:rPr>
              <a:t>Meaning :</a:t>
            </a:r>
            <a:r>
              <a:rPr lang="en-GB" sz="3200" dirty="0" smtClean="0">
                <a:latin typeface="Times New Roman" panose="02020603050405020304" pitchFamily="18" charset="0"/>
                <a:cs typeface="Times New Roman" panose="02020603050405020304" pitchFamily="18" charset="0"/>
              </a:rPr>
              <a:t>Wreckage </a:t>
            </a:r>
            <a:r>
              <a:rPr lang="en-GB" sz="2800" dirty="0" smtClean="0">
                <a:latin typeface="Times New Roman" panose="02020603050405020304" pitchFamily="18" charset="0"/>
                <a:cs typeface="Times New Roman" panose="02020603050405020304" pitchFamily="18" charset="0"/>
              </a:rPr>
              <a:t>(the </a:t>
            </a:r>
            <a:r>
              <a:rPr lang="en-GB" sz="2800" dirty="0">
                <a:latin typeface="Times New Roman" panose="02020603050405020304" pitchFamily="18" charset="0"/>
                <a:cs typeface="Times New Roman" panose="02020603050405020304" pitchFamily="18" charset="0"/>
              </a:rPr>
              <a:t>remains of something </a:t>
            </a:r>
            <a:r>
              <a:rPr lang="en-GB" sz="2800" dirty="0" smtClean="0">
                <a:latin typeface="Times New Roman" panose="02020603050405020304" pitchFamily="18" charset="0"/>
                <a:cs typeface="Times New Roman" panose="02020603050405020304" pitchFamily="18" charset="0"/>
              </a:rPr>
              <a:t>after </a:t>
            </a:r>
            <a:r>
              <a:rPr lang="en-GB" sz="2800" dirty="0">
                <a:latin typeface="Times New Roman" panose="02020603050405020304" pitchFamily="18" charset="0"/>
                <a:cs typeface="Times New Roman" panose="02020603050405020304" pitchFamily="18" charset="0"/>
              </a:rPr>
              <a:t>badly damaged or </a:t>
            </a:r>
            <a:r>
              <a:rPr lang="en-GB" sz="2800" dirty="0" smtClean="0">
                <a:latin typeface="Times New Roman" panose="02020603050405020304" pitchFamily="18" charset="0"/>
                <a:cs typeface="Times New Roman" panose="02020603050405020304" pitchFamily="18" charset="0"/>
              </a:rPr>
              <a:t>destroyed)</a:t>
            </a:r>
            <a:endParaRPr lang="en-US" sz="4400" dirty="0">
              <a:solidFill>
                <a:schemeClr val="tx1"/>
              </a:solidFill>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954" y="1776688"/>
            <a:ext cx="5672853" cy="3729324"/>
          </a:xfrm>
          <a:prstGeom prst="rect">
            <a:avLst/>
          </a:prstGeom>
          <a:ln w="28575">
            <a:solidFill>
              <a:schemeClr val="accent6">
                <a:lumMod val="75000"/>
              </a:schemeClr>
            </a:solidFill>
          </a:ln>
        </p:spPr>
      </p:pic>
      <p:sp>
        <p:nvSpPr>
          <p:cNvPr id="21" name="Left Arrow 20"/>
          <p:cNvSpPr/>
          <p:nvPr/>
        </p:nvSpPr>
        <p:spPr>
          <a:xfrm>
            <a:off x="3415751" y="864411"/>
            <a:ext cx="7401258" cy="858867"/>
          </a:xfrm>
          <a:prstGeom prst="leftArrow">
            <a:avLst>
              <a:gd name="adj1" fmla="val 100000"/>
              <a:gd name="adj2" fmla="val 0"/>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latin typeface="Times New Roman" panose="02020603050405020304" pitchFamily="18" charset="0"/>
                <a:cs typeface="Times New Roman" panose="02020603050405020304" pitchFamily="18" charset="0"/>
              </a:rPr>
              <a:t> </a:t>
            </a:r>
            <a:r>
              <a:rPr lang="en-GB" sz="2800" i="1" dirty="0" smtClean="0">
                <a:solidFill>
                  <a:srgbClr val="C00000"/>
                </a:solidFill>
                <a:latin typeface="Times New Roman" panose="02020603050405020304" pitchFamily="18" charset="0"/>
                <a:cs typeface="Times New Roman" panose="02020603050405020304" pitchFamily="18" charset="0"/>
              </a:rPr>
              <a:t>Meaning :</a:t>
            </a:r>
            <a:r>
              <a:rPr lang="en-GB" sz="3200" dirty="0">
                <a:latin typeface="Times New Roman" panose="02020603050405020304" pitchFamily="18" charset="0"/>
                <a:cs typeface="Times New Roman" panose="02020603050405020304" pitchFamily="18" charset="0"/>
              </a:rPr>
              <a:t> </a:t>
            </a:r>
            <a:r>
              <a:rPr lang="en-GB" sz="3200" dirty="0" smtClean="0">
                <a:latin typeface="Times New Roman" panose="02020603050405020304" pitchFamily="18" charset="0"/>
                <a:cs typeface="Times New Roman" panose="02020603050405020304" pitchFamily="18" charset="0"/>
              </a:rPr>
              <a:t>Denounce, Judge as bad</a:t>
            </a:r>
            <a:endParaRPr lang="en-US" sz="4400" dirty="0">
              <a:solidFill>
                <a:schemeClr val="tx1"/>
              </a:solidFill>
              <a:latin typeface="Times New Roman" pitchFamily="18" charset="0"/>
              <a:cs typeface="Times New Roman" pitchFamily="18" charset="0"/>
            </a:endParaRPr>
          </a:p>
        </p:txBody>
      </p:sp>
      <p:sp>
        <p:nvSpPr>
          <p:cNvPr id="22" name="TextBox 21"/>
          <p:cNvSpPr txBox="1"/>
          <p:nvPr/>
        </p:nvSpPr>
        <p:spPr>
          <a:xfrm>
            <a:off x="2958893" y="6173836"/>
            <a:ext cx="8674514" cy="584775"/>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solidFill>
                  <a:srgbClr val="800000"/>
                </a:solidFill>
                <a:latin typeface="Times New Roman" panose="02020603050405020304" pitchFamily="18" charset="0"/>
                <a:cs typeface="Times New Roman" panose="02020603050405020304" pitchFamily="18" charset="0"/>
              </a:rPr>
              <a:t>Sentence: </a:t>
            </a:r>
            <a:r>
              <a:rPr lang="en-US" sz="3200" dirty="0" smtClean="0">
                <a:solidFill>
                  <a:schemeClr val="tx1"/>
                </a:solidFill>
                <a:latin typeface="Times New Roman" panose="02020603050405020304" pitchFamily="18" charset="0"/>
                <a:cs typeface="Times New Roman" panose="02020603050405020304" pitchFamily="18" charset="0"/>
              </a:rPr>
              <a:t>To</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smtClean="0">
                <a:solidFill>
                  <a:srgbClr val="0070C0"/>
                </a:solidFill>
                <a:latin typeface="Times New Roman" panose="02020603050405020304" pitchFamily="18" charset="0"/>
                <a:cs typeface="Times New Roman" panose="02020603050405020304" pitchFamily="18" charset="0"/>
              </a:rPr>
              <a:t>criticize</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other is a bad habit.</a:t>
            </a:r>
            <a:endParaRPr lang="en-US" sz="4000"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5190"/>
          <a:stretch/>
        </p:blipFill>
        <p:spPr>
          <a:xfrm>
            <a:off x="4357790" y="1768314"/>
            <a:ext cx="5517180" cy="3711195"/>
          </a:xfrm>
          <a:prstGeom prst="rect">
            <a:avLst/>
          </a:prstGeom>
          <a:ln w="38100">
            <a:solidFill>
              <a:schemeClr val="accent6">
                <a:lumMod val="75000"/>
              </a:schemeClr>
            </a:solidFill>
          </a:ln>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8871" y="1782781"/>
            <a:ext cx="5633936" cy="3796703"/>
          </a:xfrm>
          <a:prstGeom prst="rect">
            <a:avLst/>
          </a:prstGeom>
        </p:spPr>
      </p:pic>
      <p:sp>
        <p:nvSpPr>
          <p:cNvPr id="23" name="TextBox 22"/>
          <p:cNvSpPr txBox="1"/>
          <p:nvPr/>
        </p:nvSpPr>
        <p:spPr>
          <a:xfrm>
            <a:off x="2868704" y="5601922"/>
            <a:ext cx="8674514" cy="1077218"/>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solidFill>
                  <a:srgbClr val="800000"/>
                </a:solidFill>
                <a:latin typeface="Times New Roman" panose="02020603050405020304" pitchFamily="18" charset="0"/>
                <a:cs typeface="Times New Roman" panose="02020603050405020304" pitchFamily="18" charset="0"/>
              </a:rPr>
              <a:t>Sentence: </a:t>
            </a:r>
            <a:r>
              <a:rPr lang="en-US" sz="3200" dirty="0" smtClean="0">
                <a:solidFill>
                  <a:schemeClr val="tx1"/>
                </a:solidFill>
                <a:latin typeface="Times New Roman" panose="02020603050405020304" pitchFamily="18" charset="0"/>
                <a:cs typeface="Times New Roman" panose="02020603050405020304" pitchFamily="18" charset="0"/>
              </a:rPr>
              <a:t>Bangabondhu expressed</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his </a:t>
            </a:r>
            <a:r>
              <a:rPr lang="en-US" sz="3200" dirty="0" smtClean="0">
                <a:solidFill>
                  <a:srgbClr val="0070C0"/>
                </a:solidFill>
                <a:latin typeface="Times New Roman" panose="02020603050405020304" pitchFamily="18" charset="0"/>
                <a:cs typeface="Times New Roman" panose="02020603050405020304" pitchFamily="18" charset="0"/>
              </a:rPr>
              <a:t>solidarity</a:t>
            </a:r>
            <a:r>
              <a:rPr lang="en-US" sz="3200" dirty="0" smtClean="0">
                <a:solidFill>
                  <a:schemeClr val="tx1"/>
                </a:solidFill>
                <a:latin typeface="Times New Roman" panose="02020603050405020304" pitchFamily="18" charset="0"/>
                <a:cs typeface="Times New Roman" panose="02020603050405020304" pitchFamily="18" charset="0"/>
              </a:rPr>
              <a:t> for all oppressed people around the world.</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24" name="Left Arrow 23"/>
          <p:cNvSpPr/>
          <p:nvPr/>
        </p:nvSpPr>
        <p:spPr>
          <a:xfrm>
            <a:off x="3415751" y="817734"/>
            <a:ext cx="7401258" cy="858867"/>
          </a:xfrm>
          <a:prstGeom prst="leftArrow">
            <a:avLst>
              <a:gd name="adj1" fmla="val 100000"/>
              <a:gd name="adj2" fmla="val 0"/>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latin typeface="Times New Roman" panose="02020603050405020304" pitchFamily="18" charset="0"/>
                <a:cs typeface="Times New Roman" panose="02020603050405020304" pitchFamily="18" charset="0"/>
              </a:rPr>
              <a:t> </a:t>
            </a:r>
            <a:r>
              <a:rPr lang="en-GB" sz="2800" i="1" dirty="0" smtClean="0">
                <a:solidFill>
                  <a:srgbClr val="C00000"/>
                </a:solidFill>
                <a:latin typeface="Times New Roman" panose="02020603050405020304" pitchFamily="18" charset="0"/>
                <a:cs typeface="Times New Roman" panose="02020603050405020304" pitchFamily="18" charset="0"/>
              </a:rPr>
              <a:t>Meaning :</a:t>
            </a:r>
            <a:r>
              <a:rPr lang="en-GB" sz="3200" dirty="0">
                <a:latin typeface="Times New Roman" panose="02020603050405020304" pitchFamily="18" charset="0"/>
                <a:cs typeface="Times New Roman" panose="02020603050405020304" pitchFamily="18" charset="0"/>
              </a:rPr>
              <a:t> </a:t>
            </a:r>
            <a:r>
              <a:rPr lang="en-GB" sz="3200" dirty="0" smtClean="0">
                <a:latin typeface="Times New Roman" panose="02020603050405020304" pitchFamily="18" charset="0"/>
                <a:cs typeface="Times New Roman" panose="02020603050405020304" pitchFamily="18" charset="0"/>
              </a:rPr>
              <a:t>Unity, Unanimity, Agreement</a:t>
            </a:r>
            <a:endParaRPr lang="en-US" sz="4400" dirty="0">
              <a:solidFill>
                <a:schemeClr val="tx1"/>
              </a:solidFill>
              <a:latin typeface="Times New Roman" pitchFamily="18" charset="0"/>
              <a:cs typeface="Times New Roman" pitchFamily="18" charset="0"/>
            </a:endParaRPr>
          </a:p>
        </p:txBody>
      </p:sp>
      <p:sp>
        <p:nvSpPr>
          <p:cNvPr id="25" name="Right Arrow 24"/>
          <p:cNvSpPr/>
          <p:nvPr/>
        </p:nvSpPr>
        <p:spPr>
          <a:xfrm>
            <a:off x="535654" y="5321737"/>
            <a:ext cx="2048603" cy="515494"/>
          </a:xfrm>
          <a:prstGeom prst="rightArrow">
            <a:avLst>
              <a:gd name="adj1" fmla="val 100000"/>
              <a:gd name="adj2" fmla="val 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i="1" dirty="0" smtClean="0">
                <a:solidFill>
                  <a:srgbClr val="00B050"/>
                </a:solidFill>
                <a:latin typeface="Times New Roman" pitchFamily="18" charset="0"/>
                <a:cs typeface="Times New Roman" pitchFamily="18" charset="0"/>
              </a:rPr>
              <a:t>Charismatic</a:t>
            </a:r>
            <a:endParaRPr lang="en-US" sz="2800" b="1" i="1" dirty="0">
              <a:solidFill>
                <a:srgbClr val="00B050"/>
              </a:solidFill>
              <a:latin typeface="Times New Roman" pitchFamily="18" charset="0"/>
              <a:cs typeface="Times New Roman" pitchFamily="18"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1608" y="1851630"/>
            <a:ext cx="5670115" cy="3554706"/>
          </a:xfrm>
          <a:prstGeom prst="rect">
            <a:avLst/>
          </a:prstGeom>
          <a:ln w="38100">
            <a:solidFill>
              <a:srgbClr val="0070C0"/>
            </a:solidFill>
          </a:ln>
        </p:spPr>
      </p:pic>
      <p:sp>
        <p:nvSpPr>
          <p:cNvPr id="26" name="TextBox 25"/>
          <p:cNvSpPr txBox="1"/>
          <p:nvPr/>
        </p:nvSpPr>
        <p:spPr>
          <a:xfrm>
            <a:off x="2895868" y="5666218"/>
            <a:ext cx="8674514" cy="1077218"/>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solidFill>
                  <a:srgbClr val="800000"/>
                </a:solidFill>
                <a:latin typeface="Times New Roman" panose="02020603050405020304" pitchFamily="18" charset="0"/>
                <a:cs typeface="Times New Roman" panose="02020603050405020304" pitchFamily="18" charset="0"/>
              </a:rPr>
              <a:t>Sentence: </a:t>
            </a:r>
            <a:r>
              <a:rPr lang="en-US" sz="3200" dirty="0" err="1" smtClean="0">
                <a:solidFill>
                  <a:schemeClr val="tx1"/>
                </a:solidFill>
                <a:latin typeface="Times New Roman" panose="02020603050405020304" pitchFamily="18" charset="0"/>
                <a:cs typeface="Times New Roman" panose="02020603050405020304" pitchFamily="18" charset="0"/>
              </a:rPr>
              <a:t>Bangabandhu</a:t>
            </a:r>
            <a:r>
              <a:rPr lang="en-US" sz="3200" dirty="0" smtClean="0">
                <a:solidFill>
                  <a:schemeClr val="tx1"/>
                </a:solidFill>
                <a:latin typeface="Times New Roman" panose="02020603050405020304" pitchFamily="18" charset="0"/>
                <a:cs typeface="Times New Roman" panose="02020603050405020304" pitchFamily="18" charset="0"/>
              </a:rPr>
              <a:t> had a </a:t>
            </a:r>
            <a:r>
              <a:rPr lang="en-US" sz="3200" dirty="0" smtClean="0">
                <a:solidFill>
                  <a:srgbClr val="0070C0"/>
                </a:solidFill>
                <a:latin typeface="Times New Roman" panose="02020603050405020304" pitchFamily="18" charset="0"/>
                <a:cs typeface="Times New Roman" panose="02020603050405020304" pitchFamily="18" charset="0"/>
              </a:rPr>
              <a:t>charismatic </a:t>
            </a:r>
            <a:r>
              <a:rPr lang="en-US" sz="3200" dirty="0" smtClean="0">
                <a:solidFill>
                  <a:schemeClr val="tx1"/>
                </a:solidFill>
                <a:latin typeface="Times New Roman" panose="02020603050405020304" pitchFamily="18" charset="0"/>
                <a:cs typeface="Times New Roman" panose="02020603050405020304" pitchFamily="18" charset="0"/>
              </a:rPr>
              <a:t> quality of leadership.</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27" name="Left Arrow 26"/>
          <p:cNvSpPr/>
          <p:nvPr/>
        </p:nvSpPr>
        <p:spPr>
          <a:xfrm>
            <a:off x="3415751" y="863650"/>
            <a:ext cx="7401258" cy="771828"/>
          </a:xfrm>
          <a:prstGeom prst="leftArrow">
            <a:avLst>
              <a:gd name="adj1" fmla="val 100000"/>
              <a:gd name="adj2" fmla="val 0"/>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latin typeface="Times New Roman" panose="02020603050405020304" pitchFamily="18" charset="0"/>
                <a:cs typeface="Times New Roman" panose="02020603050405020304" pitchFamily="18" charset="0"/>
              </a:rPr>
              <a:t> </a:t>
            </a:r>
            <a:r>
              <a:rPr lang="en-GB" sz="2800" i="1" dirty="0" smtClean="0">
                <a:solidFill>
                  <a:srgbClr val="C00000"/>
                </a:solidFill>
                <a:latin typeface="Times New Roman" panose="02020603050405020304" pitchFamily="18" charset="0"/>
                <a:cs typeface="Times New Roman" panose="02020603050405020304" pitchFamily="18" charset="0"/>
              </a:rPr>
              <a:t>Meaning : </a:t>
            </a:r>
            <a:r>
              <a:rPr lang="en-GB" sz="3200" dirty="0" smtClean="0">
                <a:latin typeface="Times New Roman" panose="02020603050405020304" pitchFamily="18" charset="0"/>
                <a:cs typeface="Times New Roman" panose="02020603050405020304" pitchFamily="18" charset="0"/>
              </a:rPr>
              <a:t>Mesmerizing, Captivating</a:t>
            </a:r>
            <a:endParaRPr lang="en-US" sz="4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4890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0-#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0-#ppt_w/2"/>
                                          </p:val>
                                        </p:tav>
                                        <p:tav tm="100000">
                                          <p:val>
                                            <p:strVal val="#ppt_x"/>
                                          </p:val>
                                        </p:tav>
                                      </p:tavLst>
                                    </p:anim>
                                    <p:anim calcmode="lin" valueType="num">
                                      <p:cBhvr additive="base">
                                        <p:cTn id="71" dur="500" fill="hold"/>
                                        <p:tgtEl>
                                          <p:spTgt spid="2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23">
                                            <p:txEl>
                                              <p:pRg st="0" end="0"/>
                                            </p:txEl>
                                          </p:spTgt>
                                        </p:tgtEl>
                                        <p:attrNameLst>
                                          <p:attrName>style.visibility</p:attrName>
                                        </p:attrNameLst>
                                      </p:cBhvr>
                                      <p:to>
                                        <p:strVal val="visible"/>
                                      </p:to>
                                    </p:set>
                                    <p:anim calcmode="lin" valueType="num">
                                      <p:cBhvr additive="base">
                                        <p:cTn id="83"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500" fill="hold"/>
                                        <p:tgtEl>
                                          <p:spTgt spid="24"/>
                                        </p:tgtEl>
                                        <p:attrNameLst>
                                          <p:attrName>ppt_x</p:attrName>
                                        </p:attrNameLst>
                                      </p:cBhvr>
                                      <p:tavLst>
                                        <p:tav tm="0">
                                          <p:val>
                                            <p:strVal val="0-#ppt_w/2"/>
                                          </p:val>
                                        </p:tav>
                                        <p:tav tm="100000">
                                          <p:val>
                                            <p:strVal val="#ppt_x"/>
                                          </p:val>
                                        </p:tav>
                                      </p:tavLst>
                                    </p:anim>
                                    <p:anim calcmode="lin" valueType="num">
                                      <p:cBhvr additive="base">
                                        <p:cTn id="90" dur="500" fill="hold"/>
                                        <p:tgtEl>
                                          <p:spTgt spid="2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1000"/>
                                        <p:tgtEl>
                                          <p:spTgt spid="25"/>
                                        </p:tgtEl>
                                      </p:cBhvr>
                                    </p:animEffect>
                                    <p:anim calcmode="lin" valueType="num">
                                      <p:cBhvr>
                                        <p:cTn id="96" dur="1000" fill="hold"/>
                                        <p:tgtEl>
                                          <p:spTgt spid="25"/>
                                        </p:tgtEl>
                                        <p:attrNameLst>
                                          <p:attrName>ppt_x</p:attrName>
                                        </p:attrNameLst>
                                      </p:cBhvr>
                                      <p:tavLst>
                                        <p:tav tm="0">
                                          <p:val>
                                            <p:strVal val="#ppt_x"/>
                                          </p:val>
                                        </p:tav>
                                        <p:tav tm="100000">
                                          <p:val>
                                            <p:strVal val="#ppt_x"/>
                                          </p:val>
                                        </p:tav>
                                      </p:tavLst>
                                    </p:anim>
                                    <p:anim calcmode="lin" valueType="num">
                                      <p:cBhvr>
                                        <p:cTn id="9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8"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additive="base">
                                        <p:cTn id="102" dur="500" fill="hold"/>
                                        <p:tgtEl>
                                          <p:spTgt spid="26"/>
                                        </p:tgtEl>
                                        <p:attrNameLst>
                                          <p:attrName>ppt_x</p:attrName>
                                        </p:attrNameLst>
                                      </p:cBhvr>
                                      <p:tavLst>
                                        <p:tav tm="0">
                                          <p:val>
                                            <p:strVal val="0-#ppt_w/2"/>
                                          </p:val>
                                        </p:tav>
                                        <p:tav tm="100000">
                                          <p:val>
                                            <p:strVal val="#ppt_x"/>
                                          </p:val>
                                        </p:tav>
                                      </p:tavLst>
                                    </p:anim>
                                    <p:anim calcmode="lin" valueType="num">
                                      <p:cBhvr additive="base">
                                        <p:cTn id="10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8"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additive="base">
                                        <p:cTn id="108" dur="500" fill="hold"/>
                                        <p:tgtEl>
                                          <p:spTgt spid="27"/>
                                        </p:tgtEl>
                                        <p:attrNameLst>
                                          <p:attrName>ppt_x</p:attrName>
                                        </p:attrNameLst>
                                      </p:cBhvr>
                                      <p:tavLst>
                                        <p:tav tm="0">
                                          <p:val>
                                            <p:strVal val="0-#ppt_w/2"/>
                                          </p:val>
                                        </p:tav>
                                        <p:tav tm="100000">
                                          <p:val>
                                            <p:strVal val="#ppt_x"/>
                                          </p:val>
                                        </p:tav>
                                      </p:tavLst>
                                    </p:anim>
                                    <p:anim calcmode="lin" valueType="num">
                                      <p:cBhvr additive="base">
                                        <p:cTn id="109" dur="500" fill="hold"/>
                                        <p:tgtEl>
                                          <p:spTgt spid="2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seq concurrent="1" nextAc="seek">
              <p:cTn id="110" restart="whenNotActive" fill="hold" evtFilter="cancelBubble" nodeType="interactiveSeq">
                <p:stCondLst>
                  <p:cond evt="onClick" delay="0">
                    <p:tgtEl>
                      <p:spTgt spid="16"/>
                    </p:tgtEl>
                  </p:cond>
                </p:stCondLst>
                <p:endSync evt="end" delay="0">
                  <p:rtn val="all"/>
                </p:endSync>
                <p:childTnLst>
                  <p:par>
                    <p:cTn id="111" fill="hold">
                      <p:stCondLst>
                        <p:cond delay="0"/>
                      </p:stCondLst>
                      <p:childTnLst>
                        <p:par>
                          <p:cTn id="112" fill="hold">
                            <p:stCondLst>
                              <p:cond delay="0"/>
                            </p:stCondLst>
                            <p:childTnLst>
                              <p:par>
                                <p:cTn id="113" presetID="6" presetClass="entr" presetSubtype="32" fill="hold" nodeType="click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circle(out)">
                                      <p:cBhvr>
                                        <p:cTn id="115"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nextCondLst>
                <p:cond evt="onClick" delay="0">
                  <p:tgtEl>
                    <p:spTgt spid="16"/>
                  </p:tgtEl>
                </p:cond>
              </p:nextCondLst>
            </p:seq>
            <p:seq concurrent="1" nextAc="seek">
              <p:cTn id="116" restart="whenNotActive" fill="hold" evtFilter="cancelBubble" nodeType="interactiveSeq">
                <p:stCondLst>
                  <p:cond evt="onClick" delay="0">
                    <p:tgtEl>
                      <p:spTgt spid="10"/>
                    </p:tgtEl>
                  </p:cond>
                </p:stCondLst>
                <p:endSync evt="end" delay="0">
                  <p:rtn val="all"/>
                </p:endSync>
                <p:childTnLst>
                  <p:par>
                    <p:cTn id="117" fill="hold">
                      <p:stCondLst>
                        <p:cond delay="0"/>
                      </p:stCondLst>
                      <p:childTnLst>
                        <p:par>
                          <p:cTn id="118" fill="hold">
                            <p:stCondLst>
                              <p:cond delay="0"/>
                            </p:stCondLst>
                            <p:childTnLst>
                              <p:par>
                                <p:cTn id="119" presetID="6" presetClass="entr" presetSubtype="32" fill="hold" nodeType="clickEffect">
                                  <p:stCondLst>
                                    <p:cond delay="0"/>
                                  </p:stCondLst>
                                  <p:childTnLst>
                                    <p:set>
                                      <p:cBhvr>
                                        <p:cTn id="120" dur="1" fill="hold">
                                          <p:stCondLst>
                                            <p:cond delay="0"/>
                                          </p:stCondLst>
                                        </p:cTn>
                                        <p:tgtEl>
                                          <p:spTgt spid="8"/>
                                        </p:tgtEl>
                                        <p:attrNameLst>
                                          <p:attrName>style.visibility</p:attrName>
                                        </p:attrNameLst>
                                      </p:cBhvr>
                                      <p:to>
                                        <p:strVal val="visible"/>
                                      </p:to>
                                    </p:set>
                                    <p:animEffect transition="in" filter="circle(out)">
                                      <p:cBhvr>
                                        <p:cTn id="121"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122" restart="whenNotActive" fill="hold" evtFilter="cancelBubble" nodeType="interactiveSeq">
                <p:stCondLst>
                  <p:cond evt="onClick" delay="0">
                    <p:tgtEl>
                      <p:spTgt spid="11"/>
                    </p:tgtEl>
                  </p:cond>
                </p:stCondLst>
                <p:endSync evt="end" delay="0">
                  <p:rtn val="all"/>
                </p:endSync>
                <p:childTnLst>
                  <p:par>
                    <p:cTn id="123" fill="hold">
                      <p:stCondLst>
                        <p:cond delay="0"/>
                      </p:stCondLst>
                      <p:childTnLst>
                        <p:par>
                          <p:cTn id="124" fill="hold">
                            <p:stCondLst>
                              <p:cond delay="0"/>
                            </p:stCondLst>
                            <p:childTnLst>
                              <p:par>
                                <p:cTn id="125" presetID="6" presetClass="entr" presetSubtype="32"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circle(out)">
                                      <p:cBhvr>
                                        <p:cTn id="127"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128" restart="whenNotActive" fill="hold" evtFilter="cancelBubble" nodeType="interactiveSeq">
                <p:stCondLst>
                  <p:cond evt="onClick" delay="0">
                    <p:tgtEl>
                      <p:spTgt spid="14"/>
                    </p:tgtEl>
                  </p:cond>
                </p:stCondLst>
                <p:endSync evt="end" delay="0">
                  <p:rtn val="all"/>
                </p:endSync>
                <p:childTnLst>
                  <p:par>
                    <p:cTn id="129" fill="hold">
                      <p:stCondLst>
                        <p:cond delay="0"/>
                      </p:stCondLst>
                      <p:childTnLst>
                        <p:par>
                          <p:cTn id="130" fill="hold">
                            <p:stCondLst>
                              <p:cond delay="0"/>
                            </p:stCondLst>
                            <p:childTnLst>
                              <p:par>
                                <p:cTn id="131" presetID="6" presetClass="entr" presetSubtype="32" fill="hold" nodeType="click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circle(out)">
                                      <p:cBhvr>
                                        <p:cTn id="133" dur="2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nextCondLst>
                <p:cond evt="onClick" delay="0">
                  <p:tgtEl>
                    <p:spTgt spid="14"/>
                  </p:tgtEl>
                </p:cond>
              </p:nextCondLst>
            </p:seq>
            <p:seq concurrent="1" nextAc="seek">
              <p:cTn id="134" restart="whenNotActive" fill="hold" evtFilter="cancelBubble" nodeType="interactiveSeq">
                <p:stCondLst>
                  <p:cond evt="onClick" delay="0">
                    <p:tgtEl>
                      <p:spTgt spid="25"/>
                    </p:tgtEl>
                  </p:cond>
                </p:stCondLst>
                <p:endSync evt="end" delay="0">
                  <p:rtn val="all"/>
                </p:endSync>
                <p:childTnLst>
                  <p:par>
                    <p:cTn id="135" fill="hold">
                      <p:stCondLst>
                        <p:cond delay="0"/>
                      </p:stCondLst>
                      <p:childTnLst>
                        <p:par>
                          <p:cTn id="136" fill="hold">
                            <p:stCondLst>
                              <p:cond delay="0"/>
                            </p:stCondLst>
                            <p:childTnLst>
                              <p:par>
                                <p:cTn id="137" presetID="6" presetClass="entr" presetSubtype="32" fill="hold" nodeType="clickEffect">
                                  <p:stCondLst>
                                    <p:cond delay="0"/>
                                  </p:stCondLst>
                                  <p:childTnLst>
                                    <p:set>
                                      <p:cBhvr>
                                        <p:cTn id="138" dur="1" fill="hold">
                                          <p:stCondLst>
                                            <p:cond delay="0"/>
                                          </p:stCondLst>
                                        </p:cTn>
                                        <p:tgtEl>
                                          <p:spTgt spid="13"/>
                                        </p:tgtEl>
                                        <p:attrNameLst>
                                          <p:attrName>style.visibility</p:attrName>
                                        </p:attrNameLst>
                                      </p:cBhvr>
                                      <p:to>
                                        <p:strVal val="visible"/>
                                      </p:to>
                                    </p:set>
                                    <p:animEffect transition="in" filter="circle(out)">
                                      <p:cBhvr>
                                        <p:cTn id="139"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25"/>
                  </p:tgtEl>
                </p:cond>
              </p:nextCondLst>
            </p:seq>
          </p:childTnLst>
        </p:cTn>
      </p:par>
    </p:tnLst>
    <p:bldLst>
      <p:bldP spid="2" grpId="0" animBg="1"/>
      <p:bldP spid="9" grpId="0" animBg="1"/>
      <p:bldP spid="10" grpId="0" animBg="1"/>
      <p:bldP spid="11" grpId="0" animBg="1"/>
      <p:bldP spid="14" grpId="0" animBg="1"/>
      <p:bldP spid="16" grpId="0" animBg="1"/>
      <p:bldP spid="18" grpId="0" animBg="1"/>
      <p:bldP spid="19" grpId="0" animBg="1"/>
      <p:bldP spid="20" grpId="0" animBg="1"/>
      <p:bldP spid="21" grpId="0" animBg="1"/>
      <p:bldP spid="22" grpId="0" animBg="1"/>
      <p:bldP spid="24" grpId="0" animBg="1"/>
      <p:bldP spid="25" grpId="0" animBg="1"/>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TotalTime>
  <Words>1959</Words>
  <Application>Microsoft Office PowerPoint</Application>
  <PresentationFormat>Widescreen</PresentationFormat>
  <Paragraphs>136</Paragraphs>
  <Slides>26</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Algerian</vt:lpstr>
      <vt:lpstr>Arial</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ManikChandraMajumder</dc:creator>
  <cp:lastModifiedBy>ManikChandraMajumder</cp:lastModifiedBy>
  <cp:revision>56</cp:revision>
  <dcterms:created xsi:type="dcterms:W3CDTF">2021-02-18T14:42:55Z</dcterms:created>
  <dcterms:modified xsi:type="dcterms:W3CDTF">2021-02-28T17:57:30Z</dcterms:modified>
</cp:coreProperties>
</file>